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-156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42E56-9802-4637-9D45-80D2874AAA60}" type="datetimeFigureOut">
              <a:rPr lang="de-DE" smtClean="0"/>
              <a:t>18.06.2015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F994D-B992-47D8-98E7-B31A949E6D1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6373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42E56-9802-4637-9D45-80D2874AAA60}" type="datetimeFigureOut">
              <a:rPr lang="de-DE" smtClean="0"/>
              <a:t>18.06.2015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F994D-B992-47D8-98E7-B31A949E6D1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7660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42E56-9802-4637-9D45-80D2874AAA60}" type="datetimeFigureOut">
              <a:rPr lang="de-DE" smtClean="0"/>
              <a:t>18.06.2015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F994D-B992-47D8-98E7-B31A949E6D1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4193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42E56-9802-4637-9D45-80D2874AAA60}" type="datetimeFigureOut">
              <a:rPr lang="de-DE" smtClean="0"/>
              <a:t>18.06.2015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F994D-B992-47D8-98E7-B31A949E6D1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8502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42E56-9802-4637-9D45-80D2874AAA60}" type="datetimeFigureOut">
              <a:rPr lang="de-DE" smtClean="0"/>
              <a:t>18.06.2015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F994D-B992-47D8-98E7-B31A949E6D1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0858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42E56-9802-4637-9D45-80D2874AAA60}" type="datetimeFigureOut">
              <a:rPr lang="de-DE" smtClean="0"/>
              <a:t>18.06.2015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F994D-B992-47D8-98E7-B31A949E6D1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6788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42E56-9802-4637-9D45-80D2874AAA60}" type="datetimeFigureOut">
              <a:rPr lang="de-DE" smtClean="0"/>
              <a:t>18.06.2015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F994D-B992-47D8-98E7-B31A949E6D1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2111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42E56-9802-4637-9D45-80D2874AAA60}" type="datetimeFigureOut">
              <a:rPr lang="de-DE" smtClean="0"/>
              <a:t>18.06.2015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F994D-B992-47D8-98E7-B31A949E6D1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9448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42E56-9802-4637-9D45-80D2874AAA60}" type="datetimeFigureOut">
              <a:rPr lang="de-DE" smtClean="0"/>
              <a:t>18.06.2015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F994D-B992-47D8-98E7-B31A949E6D1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7515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42E56-9802-4637-9D45-80D2874AAA60}" type="datetimeFigureOut">
              <a:rPr lang="de-DE" smtClean="0"/>
              <a:t>18.06.2015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F994D-B992-47D8-98E7-B31A949E6D1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003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42E56-9802-4637-9D45-80D2874AAA60}" type="datetimeFigureOut">
              <a:rPr lang="de-DE" smtClean="0"/>
              <a:t>18.06.2015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F994D-B992-47D8-98E7-B31A949E6D1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5083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B42E56-9802-4637-9D45-80D2874AAA60}" type="datetimeFigureOut">
              <a:rPr lang="de-DE" smtClean="0"/>
              <a:t>18.06.2015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BF994D-B992-47D8-98E7-B31A949E6D1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61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Line 101"/>
          <p:cNvSpPr>
            <a:spLocks noChangeShapeType="1"/>
          </p:cNvSpPr>
          <p:nvPr/>
        </p:nvSpPr>
        <p:spPr bwMode="auto">
          <a:xfrm>
            <a:off x="1816100" y="2952750"/>
            <a:ext cx="2070100" cy="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482" name="Line 102"/>
          <p:cNvSpPr>
            <a:spLocks noChangeShapeType="1"/>
          </p:cNvSpPr>
          <p:nvPr/>
        </p:nvSpPr>
        <p:spPr bwMode="auto">
          <a:xfrm>
            <a:off x="1919288" y="2952750"/>
            <a:ext cx="0" cy="523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483" name="Line 103"/>
          <p:cNvSpPr>
            <a:spLocks noChangeShapeType="1"/>
          </p:cNvSpPr>
          <p:nvPr/>
        </p:nvSpPr>
        <p:spPr bwMode="auto">
          <a:xfrm>
            <a:off x="2185988" y="2952750"/>
            <a:ext cx="0" cy="523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484" name="Line 104"/>
          <p:cNvSpPr>
            <a:spLocks noChangeShapeType="1"/>
          </p:cNvSpPr>
          <p:nvPr/>
        </p:nvSpPr>
        <p:spPr bwMode="auto">
          <a:xfrm>
            <a:off x="2451100" y="2952750"/>
            <a:ext cx="0" cy="523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485" name="Line 105"/>
          <p:cNvSpPr>
            <a:spLocks noChangeShapeType="1"/>
          </p:cNvSpPr>
          <p:nvPr/>
        </p:nvSpPr>
        <p:spPr bwMode="auto">
          <a:xfrm>
            <a:off x="2717800" y="2952750"/>
            <a:ext cx="0" cy="523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486" name="Line 106"/>
          <p:cNvSpPr>
            <a:spLocks noChangeShapeType="1"/>
          </p:cNvSpPr>
          <p:nvPr/>
        </p:nvSpPr>
        <p:spPr bwMode="auto">
          <a:xfrm>
            <a:off x="2984500" y="2952750"/>
            <a:ext cx="0" cy="523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487" name="Line 107"/>
          <p:cNvSpPr>
            <a:spLocks noChangeShapeType="1"/>
          </p:cNvSpPr>
          <p:nvPr/>
        </p:nvSpPr>
        <p:spPr bwMode="auto">
          <a:xfrm>
            <a:off x="3249613" y="2952750"/>
            <a:ext cx="0" cy="523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488" name="Line 108"/>
          <p:cNvSpPr>
            <a:spLocks noChangeShapeType="1"/>
          </p:cNvSpPr>
          <p:nvPr/>
        </p:nvSpPr>
        <p:spPr bwMode="auto">
          <a:xfrm>
            <a:off x="3516313" y="2952750"/>
            <a:ext cx="0" cy="523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489" name="Line 109"/>
          <p:cNvSpPr>
            <a:spLocks noChangeShapeType="1"/>
          </p:cNvSpPr>
          <p:nvPr/>
        </p:nvSpPr>
        <p:spPr bwMode="auto">
          <a:xfrm>
            <a:off x="3719513" y="2952750"/>
            <a:ext cx="0" cy="523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490" name="Rectangle 110"/>
          <p:cNvSpPr>
            <a:spLocks noChangeArrowheads="1"/>
          </p:cNvSpPr>
          <p:nvPr/>
        </p:nvSpPr>
        <p:spPr bwMode="auto">
          <a:xfrm>
            <a:off x="1879600" y="3011488"/>
            <a:ext cx="77788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altLang="de-DE" sz="1100">
                <a:solidFill>
                  <a:srgbClr val="000000"/>
                </a:solidFill>
              </a:rPr>
              <a:t>0</a:t>
            </a:r>
            <a:endParaRPr lang="de-DE" altLang="de-DE" sz="1100"/>
          </a:p>
        </p:txBody>
      </p:sp>
      <p:sp>
        <p:nvSpPr>
          <p:cNvPr id="20491" name="Rectangle 111"/>
          <p:cNvSpPr>
            <a:spLocks noChangeArrowheads="1"/>
          </p:cNvSpPr>
          <p:nvPr/>
        </p:nvSpPr>
        <p:spPr bwMode="auto">
          <a:xfrm>
            <a:off x="2105025" y="3011488"/>
            <a:ext cx="15557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altLang="de-DE" sz="1100">
                <a:solidFill>
                  <a:srgbClr val="000000"/>
                </a:solidFill>
              </a:rPr>
              <a:t>10</a:t>
            </a:r>
            <a:endParaRPr lang="de-DE" altLang="de-DE" sz="1100"/>
          </a:p>
        </p:txBody>
      </p:sp>
      <p:sp>
        <p:nvSpPr>
          <p:cNvPr id="20492" name="Rectangle 112"/>
          <p:cNvSpPr>
            <a:spLocks noChangeArrowheads="1"/>
          </p:cNvSpPr>
          <p:nvPr/>
        </p:nvSpPr>
        <p:spPr bwMode="auto">
          <a:xfrm>
            <a:off x="2366963" y="3011488"/>
            <a:ext cx="15557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altLang="de-DE" sz="1100">
                <a:solidFill>
                  <a:srgbClr val="000000"/>
                </a:solidFill>
              </a:rPr>
              <a:t>20</a:t>
            </a:r>
            <a:endParaRPr lang="de-DE" altLang="de-DE" sz="1100"/>
          </a:p>
        </p:txBody>
      </p:sp>
      <p:sp>
        <p:nvSpPr>
          <p:cNvPr id="20493" name="Rectangle 113"/>
          <p:cNvSpPr>
            <a:spLocks noChangeArrowheads="1"/>
          </p:cNvSpPr>
          <p:nvPr/>
        </p:nvSpPr>
        <p:spPr bwMode="auto">
          <a:xfrm>
            <a:off x="2633663" y="3011488"/>
            <a:ext cx="15557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altLang="de-DE" sz="1100">
                <a:solidFill>
                  <a:srgbClr val="000000"/>
                </a:solidFill>
              </a:rPr>
              <a:t>30</a:t>
            </a:r>
            <a:endParaRPr lang="de-DE" altLang="de-DE" sz="1100"/>
          </a:p>
        </p:txBody>
      </p:sp>
      <p:sp>
        <p:nvSpPr>
          <p:cNvPr id="20494" name="Rectangle 114"/>
          <p:cNvSpPr>
            <a:spLocks noChangeArrowheads="1"/>
          </p:cNvSpPr>
          <p:nvPr/>
        </p:nvSpPr>
        <p:spPr bwMode="auto">
          <a:xfrm>
            <a:off x="2900363" y="3011488"/>
            <a:ext cx="15557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altLang="de-DE" sz="1100">
                <a:solidFill>
                  <a:srgbClr val="000000"/>
                </a:solidFill>
              </a:rPr>
              <a:t>40</a:t>
            </a:r>
            <a:endParaRPr lang="de-DE" altLang="de-DE" sz="1100"/>
          </a:p>
        </p:txBody>
      </p:sp>
      <p:sp>
        <p:nvSpPr>
          <p:cNvPr id="20495" name="Rectangle 115"/>
          <p:cNvSpPr>
            <a:spLocks noChangeArrowheads="1"/>
          </p:cNvSpPr>
          <p:nvPr/>
        </p:nvSpPr>
        <p:spPr bwMode="auto">
          <a:xfrm>
            <a:off x="3165475" y="3011488"/>
            <a:ext cx="15557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altLang="de-DE" sz="1100">
                <a:solidFill>
                  <a:srgbClr val="000000"/>
                </a:solidFill>
              </a:rPr>
              <a:t>50</a:t>
            </a:r>
            <a:endParaRPr lang="de-DE" altLang="de-DE" sz="1100"/>
          </a:p>
        </p:txBody>
      </p:sp>
      <p:sp>
        <p:nvSpPr>
          <p:cNvPr id="20496" name="Rectangle 116"/>
          <p:cNvSpPr>
            <a:spLocks noChangeArrowheads="1"/>
          </p:cNvSpPr>
          <p:nvPr/>
        </p:nvSpPr>
        <p:spPr bwMode="auto">
          <a:xfrm>
            <a:off x="3432175" y="3011488"/>
            <a:ext cx="15557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altLang="de-DE" sz="1100">
                <a:solidFill>
                  <a:srgbClr val="000000"/>
                </a:solidFill>
              </a:rPr>
              <a:t>60</a:t>
            </a:r>
            <a:endParaRPr lang="de-DE" altLang="de-DE" sz="1100"/>
          </a:p>
        </p:txBody>
      </p:sp>
      <p:sp>
        <p:nvSpPr>
          <p:cNvPr id="20497" name="Rectangle 117"/>
          <p:cNvSpPr>
            <a:spLocks noChangeArrowheads="1"/>
          </p:cNvSpPr>
          <p:nvPr/>
        </p:nvSpPr>
        <p:spPr bwMode="auto">
          <a:xfrm>
            <a:off x="3697288" y="3011488"/>
            <a:ext cx="15557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altLang="de-DE" sz="1100">
                <a:solidFill>
                  <a:srgbClr val="000000"/>
                </a:solidFill>
              </a:rPr>
              <a:t>70</a:t>
            </a:r>
            <a:endParaRPr lang="de-DE" altLang="de-DE" sz="1100"/>
          </a:p>
        </p:txBody>
      </p:sp>
      <p:sp>
        <p:nvSpPr>
          <p:cNvPr id="20498" name="Rectangle 118"/>
          <p:cNvSpPr>
            <a:spLocks noChangeArrowheads="1"/>
          </p:cNvSpPr>
          <p:nvPr/>
        </p:nvSpPr>
        <p:spPr bwMode="auto">
          <a:xfrm>
            <a:off x="2508250" y="3189288"/>
            <a:ext cx="77470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altLang="de-DE" sz="1100" b="1">
                <a:solidFill>
                  <a:srgbClr val="000000"/>
                </a:solidFill>
              </a:rPr>
              <a:t>Time [days]</a:t>
            </a:r>
            <a:endParaRPr lang="de-DE" altLang="de-DE" sz="1100"/>
          </a:p>
        </p:txBody>
      </p:sp>
      <p:sp>
        <p:nvSpPr>
          <p:cNvPr id="20499" name="Line 119"/>
          <p:cNvSpPr>
            <a:spLocks noChangeShapeType="1"/>
          </p:cNvSpPr>
          <p:nvPr/>
        </p:nvSpPr>
        <p:spPr bwMode="auto">
          <a:xfrm flipV="1">
            <a:off x="1816100" y="674688"/>
            <a:ext cx="0" cy="2278062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00" name="Line 120"/>
          <p:cNvSpPr>
            <a:spLocks noChangeShapeType="1"/>
          </p:cNvSpPr>
          <p:nvPr/>
        </p:nvSpPr>
        <p:spPr bwMode="auto">
          <a:xfrm flipH="1">
            <a:off x="1763713" y="2836863"/>
            <a:ext cx="52387" cy="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01" name="Line 121"/>
          <p:cNvSpPr>
            <a:spLocks noChangeShapeType="1"/>
          </p:cNvSpPr>
          <p:nvPr/>
        </p:nvSpPr>
        <p:spPr bwMode="auto">
          <a:xfrm flipH="1">
            <a:off x="1763713" y="2427288"/>
            <a:ext cx="52387" cy="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02" name="Line 122"/>
          <p:cNvSpPr>
            <a:spLocks noChangeShapeType="1"/>
          </p:cNvSpPr>
          <p:nvPr/>
        </p:nvSpPr>
        <p:spPr bwMode="auto">
          <a:xfrm flipH="1">
            <a:off x="1763713" y="2019300"/>
            <a:ext cx="52387" cy="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03" name="Line 123"/>
          <p:cNvSpPr>
            <a:spLocks noChangeShapeType="1"/>
          </p:cNvSpPr>
          <p:nvPr/>
        </p:nvSpPr>
        <p:spPr bwMode="auto">
          <a:xfrm flipH="1">
            <a:off x="1763713" y="1609725"/>
            <a:ext cx="52387" cy="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04" name="Line 124"/>
          <p:cNvSpPr>
            <a:spLocks noChangeShapeType="1"/>
          </p:cNvSpPr>
          <p:nvPr/>
        </p:nvSpPr>
        <p:spPr bwMode="auto">
          <a:xfrm flipH="1">
            <a:off x="1763713" y="1201738"/>
            <a:ext cx="52387" cy="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05" name="Line 125"/>
          <p:cNvSpPr>
            <a:spLocks noChangeShapeType="1"/>
          </p:cNvSpPr>
          <p:nvPr/>
        </p:nvSpPr>
        <p:spPr bwMode="auto">
          <a:xfrm flipH="1">
            <a:off x="1763713" y="785813"/>
            <a:ext cx="52387" cy="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06" name="Rectangle 126"/>
          <p:cNvSpPr>
            <a:spLocks noChangeArrowheads="1"/>
          </p:cNvSpPr>
          <p:nvPr/>
        </p:nvSpPr>
        <p:spPr bwMode="auto">
          <a:xfrm>
            <a:off x="1622425" y="2751138"/>
            <a:ext cx="77788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altLang="de-DE" sz="1100">
                <a:solidFill>
                  <a:srgbClr val="000000"/>
                </a:solidFill>
              </a:rPr>
              <a:t>0</a:t>
            </a:r>
            <a:endParaRPr lang="de-DE" altLang="de-DE" sz="1100"/>
          </a:p>
        </p:txBody>
      </p:sp>
      <p:sp>
        <p:nvSpPr>
          <p:cNvPr id="20507" name="Rectangle 127"/>
          <p:cNvSpPr>
            <a:spLocks noChangeArrowheads="1"/>
          </p:cNvSpPr>
          <p:nvPr/>
        </p:nvSpPr>
        <p:spPr bwMode="auto">
          <a:xfrm>
            <a:off x="1550988" y="2343150"/>
            <a:ext cx="195262" cy="16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altLang="de-DE" sz="1100">
                <a:solidFill>
                  <a:srgbClr val="000000"/>
                </a:solidFill>
              </a:rPr>
              <a:t>0.2</a:t>
            </a:r>
            <a:endParaRPr lang="de-DE" altLang="de-DE" sz="1100"/>
          </a:p>
        </p:txBody>
      </p:sp>
      <p:sp>
        <p:nvSpPr>
          <p:cNvPr id="20508" name="Rectangle 128"/>
          <p:cNvSpPr>
            <a:spLocks noChangeArrowheads="1"/>
          </p:cNvSpPr>
          <p:nvPr/>
        </p:nvSpPr>
        <p:spPr bwMode="auto">
          <a:xfrm>
            <a:off x="1554163" y="1931988"/>
            <a:ext cx="19367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altLang="de-DE" sz="1100">
                <a:solidFill>
                  <a:srgbClr val="000000"/>
                </a:solidFill>
              </a:rPr>
              <a:t>0.4</a:t>
            </a:r>
            <a:endParaRPr lang="de-DE" altLang="de-DE" sz="1100"/>
          </a:p>
        </p:txBody>
      </p:sp>
      <p:sp>
        <p:nvSpPr>
          <p:cNvPr id="20509" name="Rectangle 129"/>
          <p:cNvSpPr>
            <a:spLocks noChangeArrowheads="1"/>
          </p:cNvSpPr>
          <p:nvPr/>
        </p:nvSpPr>
        <p:spPr bwMode="auto">
          <a:xfrm>
            <a:off x="1554163" y="1520825"/>
            <a:ext cx="19367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altLang="de-DE" sz="1100">
                <a:solidFill>
                  <a:srgbClr val="000000"/>
                </a:solidFill>
              </a:rPr>
              <a:t>0.6</a:t>
            </a:r>
            <a:endParaRPr lang="de-DE" altLang="de-DE" sz="1100"/>
          </a:p>
        </p:txBody>
      </p:sp>
      <p:sp>
        <p:nvSpPr>
          <p:cNvPr id="20510" name="Rectangle 130"/>
          <p:cNvSpPr>
            <a:spLocks noChangeArrowheads="1"/>
          </p:cNvSpPr>
          <p:nvPr/>
        </p:nvSpPr>
        <p:spPr bwMode="auto">
          <a:xfrm>
            <a:off x="1554163" y="1116013"/>
            <a:ext cx="19367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altLang="de-DE" sz="1100">
                <a:solidFill>
                  <a:srgbClr val="000000"/>
                </a:solidFill>
              </a:rPr>
              <a:t>0.8</a:t>
            </a:r>
            <a:endParaRPr lang="de-DE" altLang="de-DE" sz="1100"/>
          </a:p>
        </p:txBody>
      </p:sp>
      <p:sp>
        <p:nvSpPr>
          <p:cNvPr id="20511" name="Rectangle 131"/>
          <p:cNvSpPr>
            <a:spLocks noChangeArrowheads="1"/>
          </p:cNvSpPr>
          <p:nvPr/>
        </p:nvSpPr>
        <p:spPr bwMode="auto">
          <a:xfrm>
            <a:off x="1555750" y="700088"/>
            <a:ext cx="19367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altLang="de-DE" sz="1100">
                <a:solidFill>
                  <a:srgbClr val="000000"/>
                </a:solidFill>
              </a:rPr>
              <a:t>1.0</a:t>
            </a:r>
            <a:endParaRPr lang="de-DE" altLang="de-DE" sz="1100"/>
          </a:p>
        </p:txBody>
      </p:sp>
      <p:sp>
        <p:nvSpPr>
          <p:cNvPr id="20512" name="Freeform 144"/>
          <p:cNvSpPr>
            <a:spLocks/>
          </p:cNvSpPr>
          <p:nvPr/>
        </p:nvSpPr>
        <p:spPr bwMode="auto">
          <a:xfrm>
            <a:off x="1946275" y="785813"/>
            <a:ext cx="1836738" cy="1006475"/>
          </a:xfrm>
          <a:custGeom>
            <a:avLst/>
            <a:gdLst>
              <a:gd name="T0" fmla="*/ 0 w 1157"/>
              <a:gd name="T1" fmla="*/ 0 h 634"/>
              <a:gd name="T2" fmla="*/ 2147483647 w 1157"/>
              <a:gd name="T3" fmla="*/ 0 h 634"/>
              <a:gd name="T4" fmla="*/ 2147483647 w 1157"/>
              <a:gd name="T5" fmla="*/ 2147483647 h 634"/>
              <a:gd name="T6" fmla="*/ 2147483647 w 1157"/>
              <a:gd name="T7" fmla="*/ 2147483647 h 634"/>
              <a:gd name="T8" fmla="*/ 2147483647 w 1157"/>
              <a:gd name="T9" fmla="*/ 2147483647 h 634"/>
              <a:gd name="T10" fmla="*/ 2147483647 w 1157"/>
              <a:gd name="T11" fmla="*/ 2147483647 h 634"/>
              <a:gd name="T12" fmla="*/ 2147483647 w 1157"/>
              <a:gd name="T13" fmla="*/ 2147483647 h 634"/>
              <a:gd name="T14" fmla="*/ 2147483647 w 1157"/>
              <a:gd name="T15" fmla="*/ 2147483647 h 634"/>
              <a:gd name="T16" fmla="*/ 2147483647 w 1157"/>
              <a:gd name="T17" fmla="*/ 2147483647 h 634"/>
              <a:gd name="T18" fmla="*/ 2147483647 w 1157"/>
              <a:gd name="T19" fmla="*/ 2147483647 h 634"/>
              <a:gd name="T20" fmla="*/ 2147483647 w 1157"/>
              <a:gd name="T21" fmla="*/ 2147483647 h 634"/>
              <a:gd name="T22" fmla="*/ 2147483647 w 1157"/>
              <a:gd name="T23" fmla="*/ 2147483647 h 634"/>
              <a:gd name="T24" fmla="*/ 2147483647 w 1157"/>
              <a:gd name="T25" fmla="*/ 2147483647 h 634"/>
              <a:gd name="T26" fmla="*/ 2147483647 w 1157"/>
              <a:gd name="T27" fmla="*/ 2147483647 h 634"/>
              <a:gd name="T28" fmla="*/ 2147483647 w 1157"/>
              <a:gd name="T29" fmla="*/ 2147483647 h 634"/>
              <a:gd name="T30" fmla="*/ 2147483647 w 1157"/>
              <a:gd name="T31" fmla="*/ 2147483647 h 634"/>
              <a:gd name="T32" fmla="*/ 2147483647 w 1157"/>
              <a:gd name="T33" fmla="*/ 2147483647 h 634"/>
              <a:gd name="T34" fmla="*/ 2147483647 w 1157"/>
              <a:gd name="T35" fmla="*/ 2147483647 h 634"/>
              <a:gd name="T36" fmla="*/ 2147483647 w 1157"/>
              <a:gd name="T37" fmla="*/ 2147483647 h 634"/>
              <a:gd name="T38" fmla="*/ 2147483647 w 1157"/>
              <a:gd name="T39" fmla="*/ 2147483647 h 634"/>
              <a:gd name="T40" fmla="*/ 2147483647 w 1157"/>
              <a:gd name="T41" fmla="*/ 2147483647 h 634"/>
              <a:gd name="T42" fmla="*/ 2147483647 w 1157"/>
              <a:gd name="T43" fmla="*/ 2147483647 h 634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157"/>
              <a:gd name="T67" fmla="*/ 0 h 634"/>
              <a:gd name="T68" fmla="*/ 1157 w 1157"/>
              <a:gd name="T69" fmla="*/ 634 h 634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157" h="634">
                <a:moveTo>
                  <a:pt x="0" y="0"/>
                </a:moveTo>
                <a:lnTo>
                  <a:pt x="49" y="0"/>
                </a:lnTo>
                <a:lnTo>
                  <a:pt x="49" y="33"/>
                </a:lnTo>
                <a:lnTo>
                  <a:pt x="69" y="33"/>
                </a:lnTo>
                <a:lnTo>
                  <a:pt x="69" y="53"/>
                </a:lnTo>
                <a:lnTo>
                  <a:pt x="135" y="53"/>
                </a:lnTo>
                <a:lnTo>
                  <a:pt x="135" y="106"/>
                </a:lnTo>
                <a:lnTo>
                  <a:pt x="184" y="106"/>
                </a:lnTo>
                <a:lnTo>
                  <a:pt x="184" y="139"/>
                </a:lnTo>
                <a:lnTo>
                  <a:pt x="269" y="139"/>
                </a:lnTo>
                <a:lnTo>
                  <a:pt x="269" y="221"/>
                </a:lnTo>
                <a:lnTo>
                  <a:pt x="318" y="221"/>
                </a:lnTo>
                <a:lnTo>
                  <a:pt x="318" y="266"/>
                </a:lnTo>
                <a:lnTo>
                  <a:pt x="351" y="266"/>
                </a:lnTo>
                <a:lnTo>
                  <a:pt x="351" y="315"/>
                </a:lnTo>
                <a:lnTo>
                  <a:pt x="637" y="315"/>
                </a:lnTo>
                <a:lnTo>
                  <a:pt x="637" y="405"/>
                </a:lnTo>
                <a:lnTo>
                  <a:pt x="670" y="405"/>
                </a:lnTo>
                <a:lnTo>
                  <a:pt x="670" y="503"/>
                </a:lnTo>
                <a:lnTo>
                  <a:pt x="740" y="503"/>
                </a:lnTo>
                <a:lnTo>
                  <a:pt x="740" y="634"/>
                </a:lnTo>
                <a:lnTo>
                  <a:pt x="1157" y="634"/>
                </a:lnTo>
              </a:path>
            </a:pathLst>
          </a:custGeom>
          <a:noFill/>
          <a:ln w="15875">
            <a:solidFill>
              <a:srgbClr val="008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13" name="Freeform 145"/>
          <p:cNvSpPr>
            <a:spLocks/>
          </p:cNvSpPr>
          <p:nvPr/>
        </p:nvSpPr>
        <p:spPr bwMode="auto">
          <a:xfrm>
            <a:off x="1946275" y="785813"/>
            <a:ext cx="1303338" cy="1389062"/>
          </a:xfrm>
          <a:custGeom>
            <a:avLst/>
            <a:gdLst>
              <a:gd name="T0" fmla="*/ 0 w 821"/>
              <a:gd name="T1" fmla="*/ 0 h 875"/>
              <a:gd name="T2" fmla="*/ 2147483647 w 821"/>
              <a:gd name="T3" fmla="*/ 0 h 875"/>
              <a:gd name="T4" fmla="*/ 2147483647 w 821"/>
              <a:gd name="T5" fmla="*/ 2147483647 h 875"/>
              <a:gd name="T6" fmla="*/ 2147483647 w 821"/>
              <a:gd name="T7" fmla="*/ 2147483647 h 875"/>
              <a:gd name="T8" fmla="*/ 2147483647 w 821"/>
              <a:gd name="T9" fmla="*/ 2147483647 h 875"/>
              <a:gd name="T10" fmla="*/ 2147483647 w 821"/>
              <a:gd name="T11" fmla="*/ 2147483647 h 875"/>
              <a:gd name="T12" fmla="*/ 2147483647 w 821"/>
              <a:gd name="T13" fmla="*/ 2147483647 h 875"/>
              <a:gd name="T14" fmla="*/ 2147483647 w 821"/>
              <a:gd name="T15" fmla="*/ 2147483647 h 875"/>
              <a:gd name="T16" fmla="*/ 2147483647 w 821"/>
              <a:gd name="T17" fmla="*/ 2147483647 h 875"/>
              <a:gd name="T18" fmla="*/ 2147483647 w 821"/>
              <a:gd name="T19" fmla="*/ 2147483647 h 875"/>
              <a:gd name="T20" fmla="*/ 2147483647 w 821"/>
              <a:gd name="T21" fmla="*/ 2147483647 h 875"/>
              <a:gd name="T22" fmla="*/ 2147483647 w 821"/>
              <a:gd name="T23" fmla="*/ 2147483647 h 875"/>
              <a:gd name="T24" fmla="*/ 2147483647 w 821"/>
              <a:gd name="T25" fmla="*/ 2147483647 h 875"/>
              <a:gd name="T26" fmla="*/ 2147483647 w 821"/>
              <a:gd name="T27" fmla="*/ 2147483647 h 875"/>
              <a:gd name="T28" fmla="*/ 2147483647 w 821"/>
              <a:gd name="T29" fmla="*/ 2147483647 h 875"/>
              <a:gd name="T30" fmla="*/ 2147483647 w 821"/>
              <a:gd name="T31" fmla="*/ 2147483647 h 875"/>
              <a:gd name="T32" fmla="*/ 2147483647 w 821"/>
              <a:gd name="T33" fmla="*/ 2147483647 h 875"/>
              <a:gd name="T34" fmla="*/ 2147483647 w 821"/>
              <a:gd name="T35" fmla="*/ 2147483647 h 875"/>
              <a:gd name="T36" fmla="*/ 2147483647 w 821"/>
              <a:gd name="T37" fmla="*/ 2147483647 h 875"/>
              <a:gd name="T38" fmla="*/ 2147483647 w 821"/>
              <a:gd name="T39" fmla="*/ 2147483647 h 875"/>
              <a:gd name="T40" fmla="*/ 2147483647 w 821"/>
              <a:gd name="T41" fmla="*/ 2147483647 h 875"/>
              <a:gd name="T42" fmla="*/ 2147483647 w 821"/>
              <a:gd name="T43" fmla="*/ 2147483647 h 875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821"/>
              <a:gd name="T67" fmla="*/ 0 h 875"/>
              <a:gd name="T68" fmla="*/ 821 w 821"/>
              <a:gd name="T69" fmla="*/ 875 h 875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821" h="875">
                <a:moveTo>
                  <a:pt x="0" y="0"/>
                </a:moveTo>
                <a:lnTo>
                  <a:pt x="32" y="0"/>
                </a:lnTo>
                <a:lnTo>
                  <a:pt x="32" y="139"/>
                </a:lnTo>
                <a:lnTo>
                  <a:pt x="69" y="139"/>
                </a:lnTo>
                <a:lnTo>
                  <a:pt x="69" y="245"/>
                </a:lnTo>
                <a:lnTo>
                  <a:pt x="102" y="245"/>
                </a:lnTo>
                <a:lnTo>
                  <a:pt x="102" y="298"/>
                </a:lnTo>
                <a:lnTo>
                  <a:pt x="135" y="298"/>
                </a:lnTo>
                <a:lnTo>
                  <a:pt x="135" y="360"/>
                </a:lnTo>
                <a:lnTo>
                  <a:pt x="167" y="360"/>
                </a:lnTo>
                <a:lnTo>
                  <a:pt x="167" y="417"/>
                </a:lnTo>
                <a:lnTo>
                  <a:pt x="200" y="417"/>
                </a:lnTo>
                <a:lnTo>
                  <a:pt x="200" y="474"/>
                </a:lnTo>
                <a:lnTo>
                  <a:pt x="269" y="474"/>
                </a:lnTo>
                <a:lnTo>
                  <a:pt x="269" y="536"/>
                </a:lnTo>
                <a:lnTo>
                  <a:pt x="318" y="536"/>
                </a:lnTo>
                <a:lnTo>
                  <a:pt x="318" y="597"/>
                </a:lnTo>
                <a:lnTo>
                  <a:pt x="437" y="597"/>
                </a:lnTo>
                <a:lnTo>
                  <a:pt x="437" y="666"/>
                </a:lnTo>
                <a:lnTo>
                  <a:pt x="723" y="666"/>
                </a:lnTo>
                <a:lnTo>
                  <a:pt x="723" y="875"/>
                </a:lnTo>
                <a:lnTo>
                  <a:pt x="821" y="875"/>
                </a:lnTo>
              </a:path>
            </a:pathLst>
          </a:custGeom>
          <a:noFill/>
          <a:ln w="15875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14" name="Line 146"/>
          <p:cNvSpPr>
            <a:spLocks noChangeShapeType="1"/>
          </p:cNvSpPr>
          <p:nvPr/>
        </p:nvSpPr>
        <p:spPr bwMode="auto">
          <a:xfrm>
            <a:off x="1925638" y="785813"/>
            <a:ext cx="39687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15" name="Line 147"/>
          <p:cNvSpPr>
            <a:spLocks noChangeShapeType="1"/>
          </p:cNvSpPr>
          <p:nvPr/>
        </p:nvSpPr>
        <p:spPr bwMode="auto">
          <a:xfrm>
            <a:off x="1946275" y="766763"/>
            <a:ext cx="0" cy="4445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16" name="Line 148"/>
          <p:cNvSpPr>
            <a:spLocks noChangeShapeType="1"/>
          </p:cNvSpPr>
          <p:nvPr/>
        </p:nvSpPr>
        <p:spPr bwMode="auto">
          <a:xfrm>
            <a:off x="1978025" y="785813"/>
            <a:ext cx="46038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17" name="Line 149"/>
          <p:cNvSpPr>
            <a:spLocks noChangeShapeType="1"/>
          </p:cNvSpPr>
          <p:nvPr/>
        </p:nvSpPr>
        <p:spPr bwMode="auto">
          <a:xfrm>
            <a:off x="1997075" y="766763"/>
            <a:ext cx="0" cy="4445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18" name="Line 150"/>
          <p:cNvSpPr>
            <a:spLocks noChangeShapeType="1"/>
          </p:cNvSpPr>
          <p:nvPr/>
        </p:nvSpPr>
        <p:spPr bwMode="auto">
          <a:xfrm>
            <a:off x="1978025" y="785813"/>
            <a:ext cx="46038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19" name="Line 151"/>
          <p:cNvSpPr>
            <a:spLocks noChangeShapeType="1"/>
          </p:cNvSpPr>
          <p:nvPr/>
        </p:nvSpPr>
        <p:spPr bwMode="auto">
          <a:xfrm>
            <a:off x="1997075" y="766763"/>
            <a:ext cx="0" cy="4445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20" name="Line 152"/>
          <p:cNvSpPr>
            <a:spLocks noChangeShapeType="1"/>
          </p:cNvSpPr>
          <p:nvPr/>
        </p:nvSpPr>
        <p:spPr bwMode="auto">
          <a:xfrm>
            <a:off x="1978025" y="785813"/>
            <a:ext cx="46038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21" name="Line 153"/>
          <p:cNvSpPr>
            <a:spLocks noChangeShapeType="1"/>
          </p:cNvSpPr>
          <p:nvPr/>
        </p:nvSpPr>
        <p:spPr bwMode="auto">
          <a:xfrm>
            <a:off x="1997075" y="766763"/>
            <a:ext cx="0" cy="4445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22" name="Line 154"/>
          <p:cNvSpPr>
            <a:spLocks noChangeShapeType="1"/>
          </p:cNvSpPr>
          <p:nvPr/>
        </p:nvSpPr>
        <p:spPr bwMode="auto">
          <a:xfrm>
            <a:off x="1978025" y="785813"/>
            <a:ext cx="46038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23" name="Line 155"/>
          <p:cNvSpPr>
            <a:spLocks noChangeShapeType="1"/>
          </p:cNvSpPr>
          <p:nvPr/>
        </p:nvSpPr>
        <p:spPr bwMode="auto">
          <a:xfrm>
            <a:off x="1997075" y="766763"/>
            <a:ext cx="0" cy="4445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24" name="Line 156"/>
          <p:cNvSpPr>
            <a:spLocks noChangeShapeType="1"/>
          </p:cNvSpPr>
          <p:nvPr/>
        </p:nvSpPr>
        <p:spPr bwMode="auto">
          <a:xfrm>
            <a:off x="2003425" y="838200"/>
            <a:ext cx="46038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25" name="Line 157"/>
          <p:cNvSpPr>
            <a:spLocks noChangeShapeType="1"/>
          </p:cNvSpPr>
          <p:nvPr/>
        </p:nvSpPr>
        <p:spPr bwMode="auto">
          <a:xfrm>
            <a:off x="2024063" y="817563"/>
            <a:ext cx="0" cy="4603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26" name="Line 158"/>
          <p:cNvSpPr>
            <a:spLocks noChangeShapeType="1"/>
          </p:cNvSpPr>
          <p:nvPr/>
        </p:nvSpPr>
        <p:spPr bwMode="auto">
          <a:xfrm>
            <a:off x="2003425" y="838200"/>
            <a:ext cx="46038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27" name="Line 159"/>
          <p:cNvSpPr>
            <a:spLocks noChangeShapeType="1"/>
          </p:cNvSpPr>
          <p:nvPr/>
        </p:nvSpPr>
        <p:spPr bwMode="auto">
          <a:xfrm>
            <a:off x="2024063" y="817563"/>
            <a:ext cx="0" cy="4603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28" name="Line 160"/>
          <p:cNvSpPr>
            <a:spLocks noChangeShapeType="1"/>
          </p:cNvSpPr>
          <p:nvPr/>
        </p:nvSpPr>
        <p:spPr bwMode="auto">
          <a:xfrm>
            <a:off x="2003425" y="838200"/>
            <a:ext cx="46038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29" name="Line 161"/>
          <p:cNvSpPr>
            <a:spLocks noChangeShapeType="1"/>
          </p:cNvSpPr>
          <p:nvPr/>
        </p:nvSpPr>
        <p:spPr bwMode="auto">
          <a:xfrm>
            <a:off x="2024063" y="817563"/>
            <a:ext cx="0" cy="4603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30" name="Line 162"/>
          <p:cNvSpPr>
            <a:spLocks noChangeShapeType="1"/>
          </p:cNvSpPr>
          <p:nvPr/>
        </p:nvSpPr>
        <p:spPr bwMode="auto">
          <a:xfrm>
            <a:off x="2030413" y="869950"/>
            <a:ext cx="4445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31" name="Line 163"/>
          <p:cNvSpPr>
            <a:spLocks noChangeShapeType="1"/>
          </p:cNvSpPr>
          <p:nvPr/>
        </p:nvSpPr>
        <p:spPr bwMode="auto">
          <a:xfrm>
            <a:off x="2055813" y="844550"/>
            <a:ext cx="0" cy="4445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32" name="Line 164"/>
          <p:cNvSpPr>
            <a:spLocks noChangeShapeType="1"/>
          </p:cNvSpPr>
          <p:nvPr/>
        </p:nvSpPr>
        <p:spPr bwMode="auto">
          <a:xfrm>
            <a:off x="2030413" y="869950"/>
            <a:ext cx="4445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33" name="Line 165"/>
          <p:cNvSpPr>
            <a:spLocks noChangeShapeType="1"/>
          </p:cNvSpPr>
          <p:nvPr/>
        </p:nvSpPr>
        <p:spPr bwMode="auto">
          <a:xfrm>
            <a:off x="2055813" y="844550"/>
            <a:ext cx="0" cy="4445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34" name="Line 166"/>
          <p:cNvSpPr>
            <a:spLocks noChangeShapeType="1"/>
          </p:cNvSpPr>
          <p:nvPr/>
        </p:nvSpPr>
        <p:spPr bwMode="auto">
          <a:xfrm>
            <a:off x="2030413" y="869950"/>
            <a:ext cx="4445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35" name="Line 167"/>
          <p:cNvSpPr>
            <a:spLocks noChangeShapeType="1"/>
          </p:cNvSpPr>
          <p:nvPr/>
        </p:nvSpPr>
        <p:spPr bwMode="auto">
          <a:xfrm>
            <a:off x="2055813" y="844550"/>
            <a:ext cx="0" cy="4445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36" name="Line 168"/>
          <p:cNvSpPr>
            <a:spLocks noChangeShapeType="1"/>
          </p:cNvSpPr>
          <p:nvPr/>
        </p:nvSpPr>
        <p:spPr bwMode="auto">
          <a:xfrm>
            <a:off x="2030413" y="869950"/>
            <a:ext cx="4445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37" name="Line 169"/>
          <p:cNvSpPr>
            <a:spLocks noChangeShapeType="1"/>
          </p:cNvSpPr>
          <p:nvPr/>
        </p:nvSpPr>
        <p:spPr bwMode="auto">
          <a:xfrm>
            <a:off x="2055813" y="844550"/>
            <a:ext cx="0" cy="4445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38" name="Line 170"/>
          <p:cNvSpPr>
            <a:spLocks noChangeShapeType="1"/>
          </p:cNvSpPr>
          <p:nvPr/>
        </p:nvSpPr>
        <p:spPr bwMode="auto">
          <a:xfrm>
            <a:off x="2030413" y="869950"/>
            <a:ext cx="4445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39" name="Line 171"/>
          <p:cNvSpPr>
            <a:spLocks noChangeShapeType="1"/>
          </p:cNvSpPr>
          <p:nvPr/>
        </p:nvSpPr>
        <p:spPr bwMode="auto">
          <a:xfrm>
            <a:off x="2055813" y="844550"/>
            <a:ext cx="0" cy="4445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40" name="Line 172"/>
          <p:cNvSpPr>
            <a:spLocks noChangeShapeType="1"/>
          </p:cNvSpPr>
          <p:nvPr/>
        </p:nvSpPr>
        <p:spPr bwMode="auto">
          <a:xfrm>
            <a:off x="2030413" y="869950"/>
            <a:ext cx="4445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41" name="Line 173"/>
          <p:cNvSpPr>
            <a:spLocks noChangeShapeType="1"/>
          </p:cNvSpPr>
          <p:nvPr/>
        </p:nvSpPr>
        <p:spPr bwMode="auto">
          <a:xfrm>
            <a:off x="2055813" y="844550"/>
            <a:ext cx="0" cy="4445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42" name="Line 174"/>
          <p:cNvSpPr>
            <a:spLocks noChangeShapeType="1"/>
          </p:cNvSpPr>
          <p:nvPr/>
        </p:nvSpPr>
        <p:spPr bwMode="auto">
          <a:xfrm>
            <a:off x="2055813" y="869950"/>
            <a:ext cx="46037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43" name="Line 175"/>
          <p:cNvSpPr>
            <a:spLocks noChangeShapeType="1"/>
          </p:cNvSpPr>
          <p:nvPr/>
        </p:nvSpPr>
        <p:spPr bwMode="auto">
          <a:xfrm>
            <a:off x="2081213" y="844550"/>
            <a:ext cx="0" cy="4445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44" name="Line 176"/>
          <p:cNvSpPr>
            <a:spLocks noChangeShapeType="1"/>
          </p:cNvSpPr>
          <p:nvPr/>
        </p:nvSpPr>
        <p:spPr bwMode="auto">
          <a:xfrm>
            <a:off x="2055813" y="869950"/>
            <a:ext cx="46037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45" name="Line 177"/>
          <p:cNvSpPr>
            <a:spLocks noChangeShapeType="1"/>
          </p:cNvSpPr>
          <p:nvPr/>
        </p:nvSpPr>
        <p:spPr bwMode="auto">
          <a:xfrm>
            <a:off x="2081213" y="844550"/>
            <a:ext cx="0" cy="4445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46" name="Line 178"/>
          <p:cNvSpPr>
            <a:spLocks noChangeShapeType="1"/>
          </p:cNvSpPr>
          <p:nvPr/>
        </p:nvSpPr>
        <p:spPr bwMode="auto">
          <a:xfrm>
            <a:off x="2055813" y="869950"/>
            <a:ext cx="46037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47" name="Line 179"/>
          <p:cNvSpPr>
            <a:spLocks noChangeShapeType="1"/>
          </p:cNvSpPr>
          <p:nvPr/>
        </p:nvSpPr>
        <p:spPr bwMode="auto">
          <a:xfrm>
            <a:off x="2081213" y="844550"/>
            <a:ext cx="0" cy="4445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48" name="Line 180"/>
          <p:cNvSpPr>
            <a:spLocks noChangeShapeType="1"/>
          </p:cNvSpPr>
          <p:nvPr/>
        </p:nvSpPr>
        <p:spPr bwMode="auto">
          <a:xfrm>
            <a:off x="2055813" y="869950"/>
            <a:ext cx="46037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49" name="Line 181"/>
          <p:cNvSpPr>
            <a:spLocks noChangeShapeType="1"/>
          </p:cNvSpPr>
          <p:nvPr/>
        </p:nvSpPr>
        <p:spPr bwMode="auto">
          <a:xfrm>
            <a:off x="2081213" y="844550"/>
            <a:ext cx="0" cy="4445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50" name="Line 182"/>
          <p:cNvSpPr>
            <a:spLocks noChangeShapeType="1"/>
          </p:cNvSpPr>
          <p:nvPr/>
        </p:nvSpPr>
        <p:spPr bwMode="auto">
          <a:xfrm>
            <a:off x="2055813" y="869950"/>
            <a:ext cx="46037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51" name="Line 183"/>
          <p:cNvSpPr>
            <a:spLocks noChangeShapeType="1"/>
          </p:cNvSpPr>
          <p:nvPr/>
        </p:nvSpPr>
        <p:spPr bwMode="auto">
          <a:xfrm>
            <a:off x="2081213" y="844550"/>
            <a:ext cx="0" cy="4445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52" name="Line 184"/>
          <p:cNvSpPr>
            <a:spLocks noChangeShapeType="1"/>
          </p:cNvSpPr>
          <p:nvPr/>
        </p:nvSpPr>
        <p:spPr bwMode="auto">
          <a:xfrm>
            <a:off x="2055813" y="869950"/>
            <a:ext cx="46037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53" name="Line 185"/>
          <p:cNvSpPr>
            <a:spLocks noChangeShapeType="1"/>
          </p:cNvSpPr>
          <p:nvPr/>
        </p:nvSpPr>
        <p:spPr bwMode="auto">
          <a:xfrm>
            <a:off x="2081213" y="844550"/>
            <a:ext cx="0" cy="4445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54" name="Line 186"/>
          <p:cNvSpPr>
            <a:spLocks noChangeShapeType="1"/>
          </p:cNvSpPr>
          <p:nvPr/>
        </p:nvSpPr>
        <p:spPr bwMode="auto">
          <a:xfrm>
            <a:off x="2055813" y="869950"/>
            <a:ext cx="46037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55" name="Line 187"/>
          <p:cNvSpPr>
            <a:spLocks noChangeShapeType="1"/>
          </p:cNvSpPr>
          <p:nvPr/>
        </p:nvSpPr>
        <p:spPr bwMode="auto">
          <a:xfrm>
            <a:off x="2081213" y="844550"/>
            <a:ext cx="0" cy="4445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56" name="Line 188"/>
          <p:cNvSpPr>
            <a:spLocks noChangeShapeType="1"/>
          </p:cNvSpPr>
          <p:nvPr/>
        </p:nvSpPr>
        <p:spPr bwMode="auto">
          <a:xfrm>
            <a:off x="2081213" y="869950"/>
            <a:ext cx="46037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57" name="Line 189"/>
          <p:cNvSpPr>
            <a:spLocks noChangeShapeType="1"/>
          </p:cNvSpPr>
          <p:nvPr/>
        </p:nvSpPr>
        <p:spPr bwMode="auto">
          <a:xfrm>
            <a:off x="2108200" y="844550"/>
            <a:ext cx="0" cy="4445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58" name="Line 190"/>
          <p:cNvSpPr>
            <a:spLocks noChangeShapeType="1"/>
          </p:cNvSpPr>
          <p:nvPr/>
        </p:nvSpPr>
        <p:spPr bwMode="auto">
          <a:xfrm>
            <a:off x="2081213" y="869950"/>
            <a:ext cx="46037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59" name="Line 191"/>
          <p:cNvSpPr>
            <a:spLocks noChangeShapeType="1"/>
          </p:cNvSpPr>
          <p:nvPr/>
        </p:nvSpPr>
        <p:spPr bwMode="auto">
          <a:xfrm>
            <a:off x="2108200" y="844550"/>
            <a:ext cx="0" cy="4445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60" name="Line 192"/>
          <p:cNvSpPr>
            <a:spLocks noChangeShapeType="1"/>
          </p:cNvSpPr>
          <p:nvPr/>
        </p:nvSpPr>
        <p:spPr bwMode="auto">
          <a:xfrm>
            <a:off x="2081213" y="869950"/>
            <a:ext cx="46037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61" name="Line 193"/>
          <p:cNvSpPr>
            <a:spLocks noChangeShapeType="1"/>
          </p:cNvSpPr>
          <p:nvPr/>
        </p:nvSpPr>
        <p:spPr bwMode="auto">
          <a:xfrm>
            <a:off x="2108200" y="844550"/>
            <a:ext cx="0" cy="4445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62" name="Line 194"/>
          <p:cNvSpPr>
            <a:spLocks noChangeShapeType="1"/>
          </p:cNvSpPr>
          <p:nvPr/>
        </p:nvSpPr>
        <p:spPr bwMode="auto">
          <a:xfrm>
            <a:off x="2081213" y="869950"/>
            <a:ext cx="46037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63" name="Line 195"/>
          <p:cNvSpPr>
            <a:spLocks noChangeShapeType="1"/>
          </p:cNvSpPr>
          <p:nvPr/>
        </p:nvSpPr>
        <p:spPr bwMode="auto">
          <a:xfrm>
            <a:off x="2108200" y="844550"/>
            <a:ext cx="0" cy="4445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64" name="Line 196"/>
          <p:cNvSpPr>
            <a:spLocks noChangeShapeType="1"/>
          </p:cNvSpPr>
          <p:nvPr/>
        </p:nvSpPr>
        <p:spPr bwMode="auto">
          <a:xfrm>
            <a:off x="2081213" y="869950"/>
            <a:ext cx="46037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65" name="Line 197"/>
          <p:cNvSpPr>
            <a:spLocks noChangeShapeType="1"/>
          </p:cNvSpPr>
          <p:nvPr/>
        </p:nvSpPr>
        <p:spPr bwMode="auto">
          <a:xfrm>
            <a:off x="2108200" y="844550"/>
            <a:ext cx="0" cy="4445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66" name="Line 198"/>
          <p:cNvSpPr>
            <a:spLocks noChangeShapeType="1"/>
          </p:cNvSpPr>
          <p:nvPr/>
        </p:nvSpPr>
        <p:spPr bwMode="auto">
          <a:xfrm>
            <a:off x="2081213" y="869950"/>
            <a:ext cx="46037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67" name="Line 199"/>
          <p:cNvSpPr>
            <a:spLocks noChangeShapeType="1"/>
          </p:cNvSpPr>
          <p:nvPr/>
        </p:nvSpPr>
        <p:spPr bwMode="auto">
          <a:xfrm>
            <a:off x="2108200" y="844550"/>
            <a:ext cx="0" cy="4445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68" name="Line 200"/>
          <p:cNvSpPr>
            <a:spLocks noChangeShapeType="1"/>
          </p:cNvSpPr>
          <p:nvPr/>
        </p:nvSpPr>
        <p:spPr bwMode="auto">
          <a:xfrm>
            <a:off x="2081213" y="869950"/>
            <a:ext cx="46037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69" name="Line 201"/>
          <p:cNvSpPr>
            <a:spLocks noChangeShapeType="1"/>
          </p:cNvSpPr>
          <p:nvPr/>
        </p:nvSpPr>
        <p:spPr bwMode="auto">
          <a:xfrm>
            <a:off x="2108200" y="844550"/>
            <a:ext cx="0" cy="4445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70" name="Line 202"/>
          <p:cNvSpPr>
            <a:spLocks noChangeShapeType="1"/>
          </p:cNvSpPr>
          <p:nvPr/>
        </p:nvSpPr>
        <p:spPr bwMode="auto">
          <a:xfrm>
            <a:off x="2081213" y="869950"/>
            <a:ext cx="46037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71" name="Line 203"/>
          <p:cNvSpPr>
            <a:spLocks noChangeShapeType="1"/>
          </p:cNvSpPr>
          <p:nvPr/>
        </p:nvSpPr>
        <p:spPr bwMode="auto">
          <a:xfrm>
            <a:off x="2108200" y="844550"/>
            <a:ext cx="0" cy="4445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72" name="Line 204"/>
          <p:cNvSpPr>
            <a:spLocks noChangeShapeType="1"/>
          </p:cNvSpPr>
          <p:nvPr/>
        </p:nvSpPr>
        <p:spPr bwMode="auto">
          <a:xfrm>
            <a:off x="2081213" y="869950"/>
            <a:ext cx="46037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73" name="Line 205"/>
          <p:cNvSpPr>
            <a:spLocks noChangeShapeType="1"/>
          </p:cNvSpPr>
          <p:nvPr/>
        </p:nvSpPr>
        <p:spPr bwMode="auto">
          <a:xfrm>
            <a:off x="2108200" y="844550"/>
            <a:ext cx="0" cy="4445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74" name="Line 206"/>
          <p:cNvSpPr>
            <a:spLocks noChangeShapeType="1"/>
          </p:cNvSpPr>
          <p:nvPr/>
        </p:nvSpPr>
        <p:spPr bwMode="auto">
          <a:xfrm>
            <a:off x="2114550" y="869950"/>
            <a:ext cx="3810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75" name="Line 207"/>
          <p:cNvSpPr>
            <a:spLocks noChangeShapeType="1"/>
          </p:cNvSpPr>
          <p:nvPr/>
        </p:nvSpPr>
        <p:spPr bwMode="auto">
          <a:xfrm>
            <a:off x="2133600" y="844550"/>
            <a:ext cx="0" cy="4445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76" name="Line 208"/>
          <p:cNvSpPr>
            <a:spLocks noChangeShapeType="1"/>
          </p:cNvSpPr>
          <p:nvPr/>
        </p:nvSpPr>
        <p:spPr bwMode="auto">
          <a:xfrm>
            <a:off x="2114550" y="869950"/>
            <a:ext cx="3810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77" name="Line 209"/>
          <p:cNvSpPr>
            <a:spLocks noChangeShapeType="1"/>
          </p:cNvSpPr>
          <p:nvPr/>
        </p:nvSpPr>
        <p:spPr bwMode="auto">
          <a:xfrm>
            <a:off x="2133600" y="844550"/>
            <a:ext cx="0" cy="4445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78" name="Line 210"/>
          <p:cNvSpPr>
            <a:spLocks noChangeShapeType="1"/>
          </p:cNvSpPr>
          <p:nvPr/>
        </p:nvSpPr>
        <p:spPr bwMode="auto">
          <a:xfrm>
            <a:off x="2114550" y="869950"/>
            <a:ext cx="3810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79" name="Line 211"/>
          <p:cNvSpPr>
            <a:spLocks noChangeShapeType="1"/>
          </p:cNvSpPr>
          <p:nvPr/>
        </p:nvSpPr>
        <p:spPr bwMode="auto">
          <a:xfrm>
            <a:off x="2133600" y="844550"/>
            <a:ext cx="0" cy="4445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80" name="Line 212"/>
          <p:cNvSpPr>
            <a:spLocks noChangeShapeType="1"/>
          </p:cNvSpPr>
          <p:nvPr/>
        </p:nvSpPr>
        <p:spPr bwMode="auto">
          <a:xfrm>
            <a:off x="2114550" y="869950"/>
            <a:ext cx="3810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81" name="Line 213"/>
          <p:cNvSpPr>
            <a:spLocks noChangeShapeType="1"/>
          </p:cNvSpPr>
          <p:nvPr/>
        </p:nvSpPr>
        <p:spPr bwMode="auto">
          <a:xfrm>
            <a:off x="2133600" y="844550"/>
            <a:ext cx="0" cy="4445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82" name="Line 214"/>
          <p:cNvSpPr>
            <a:spLocks noChangeShapeType="1"/>
          </p:cNvSpPr>
          <p:nvPr/>
        </p:nvSpPr>
        <p:spPr bwMode="auto">
          <a:xfrm>
            <a:off x="2114550" y="869950"/>
            <a:ext cx="3810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83" name="Line 215"/>
          <p:cNvSpPr>
            <a:spLocks noChangeShapeType="1"/>
          </p:cNvSpPr>
          <p:nvPr/>
        </p:nvSpPr>
        <p:spPr bwMode="auto">
          <a:xfrm>
            <a:off x="2133600" y="844550"/>
            <a:ext cx="0" cy="4445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84" name="Line 216"/>
          <p:cNvSpPr>
            <a:spLocks noChangeShapeType="1"/>
          </p:cNvSpPr>
          <p:nvPr/>
        </p:nvSpPr>
        <p:spPr bwMode="auto">
          <a:xfrm>
            <a:off x="2139950" y="954088"/>
            <a:ext cx="39688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85" name="Line 217"/>
          <p:cNvSpPr>
            <a:spLocks noChangeShapeType="1"/>
          </p:cNvSpPr>
          <p:nvPr/>
        </p:nvSpPr>
        <p:spPr bwMode="auto">
          <a:xfrm>
            <a:off x="2160588" y="928688"/>
            <a:ext cx="0" cy="4603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86" name="Line 218"/>
          <p:cNvSpPr>
            <a:spLocks noChangeShapeType="1"/>
          </p:cNvSpPr>
          <p:nvPr/>
        </p:nvSpPr>
        <p:spPr bwMode="auto">
          <a:xfrm>
            <a:off x="2139950" y="954088"/>
            <a:ext cx="39688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87" name="Line 219"/>
          <p:cNvSpPr>
            <a:spLocks noChangeShapeType="1"/>
          </p:cNvSpPr>
          <p:nvPr/>
        </p:nvSpPr>
        <p:spPr bwMode="auto">
          <a:xfrm>
            <a:off x="2160588" y="928688"/>
            <a:ext cx="0" cy="4603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88" name="Line 220"/>
          <p:cNvSpPr>
            <a:spLocks noChangeShapeType="1"/>
          </p:cNvSpPr>
          <p:nvPr/>
        </p:nvSpPr>
        <p:spPr bwMode="auto">
          <a:xfrm>
            <a:off x="2139950" y="954088"/>
            <a:ext cx="39688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89" name="Line 221"/>
          <p:cNvSpPr>
            <a:spLocks noChangeShapeType="1"/>
          </p:cNvSpPr>
          <p:nvPr/>
        </p:nvSpPr>
        <p:spPr bwMode="auto">
          <a:xfrm>
            <a:off x="2160588" y="928688"/>
            <a:ext cx="0" cy="4603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90" name="Line 222"/>
          <p:cNvSpPr>
            <a:spLocks noChangeShapeType="1"/>
          </p:cNvSpPr>
          <p:nvPr/>
        </p:nvSpPr>
        <p:spPr bwMode="auto">
          <a:xfrm>
            <a:off x="2139950" y="954088"/>
            <a:ext cx="39688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91" name="Line 223"/>
          <p:cNvSpPr>
            <a:spLocks noChangeShapeType="1"/>
          </p:cNvSpPr>
          <p:nvPr/>
        </p:nvSpPr>
        <p:spPr bwMode="auto">
          <a:xfrm>
            <a:off x="2160588" y="928688"/>
            <a:ext cx="0" cy="4603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92" name="Line 224"/>
          <p:cNvSpPr>
            <a:spLocks noChangeShapeType="1"/>
          </p:cNvSpPr>
          <p:nvPr/>
        </p:nvSpPr>
        <p:spPr bwMode="auto">
          <a:xfrm>
            <a:off x="2139950" y="954088"/>
            <a:ext cx="39688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93" name="Line 225"/>
          <p:cNvSpPr>
            <a:spLocks noChangeShapeType="1"/>
          </p:cNvSpPr>
          <p:nvPr/>
        </p:nvSpPr>
        <p:spPr bwMode="auto">
          <a:xfrm>
            <a:off x="2160588" y="928688"/>
            <a:ext cx="0" cy="4603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94" name="Line 226"/>
          <p:cNvSpPr>
            <a:spLocks noChangeShapeType="1"/>
          </p:cNvSpPr>
          <p:nvPr/>
        </p:nvSpPr>
        <p:spPr bwMode="auto">
          <a:xfrm>
            <a:off x="2139950" y="954088"/>
            <a:ext cx="39688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95" name="Line 227"/>
          <p:cNvSpPr>
            <a:spLocks noChangeShapeType="1"/>
          </p:cNvSpPr>
          <p:nvPr/>
        </p:nvSpPr>
        <p:spPr bwMode="auto">
          <a:xfrm>
            <a:off x="2160588" y="928688"/>
            <a:ext cx="0" cy="4603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96" name="Line 228"/>
          <p:cNvSpPr>
            <a:spLocks noChangeShapeType="1"/>
          </p:cNvSpPr>
          <p:nvPr/>
        </p:nvSpPr>
        <p:spPr bwMode="auto">
          <a:xfrm>
            <a:off x="2166938" y="954088"/>
            <a:ext cx="3810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97" name="Line 229"/>
          <p:cNvSpPr>
            <a:spLocks noChangeShapeType="1"/>
          </p:cNvSpPr>
          <p:nvPr/>
        </p:nvSpPr>
        <p:spPr bwMode="auto">
          <a:xfrm>
            <a:off x="2185988" y="928688"/>
            <a:ext cx="0" cy="4603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98" name="Line 230"/>
          <p:cNvSpPr>
            <a:spLocks noChangeShapeType="1"/>
          </p:cNvSpPr>
          <p:nvPr/>
        </p:nvSpPr>
        <p:spPr bwMode="auto">
          <a:xfrm>
            <a:off x="2166938" y="954088"/>
            <a:ext cx="3810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99" name="Line 231"/>
          <p:cNvSpPr>
            <a:spLocks noChangeShapeType="1"/>
          </p:cNvSpPr>
          <p:nvPr/>
        </p:nvSpPr>
        <p:spPr bwMode="auto">
          <a:xfrm>
            <a:off x="2185988" y="928688"/>
            <a:ext cx="0" cy="4603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00" name="Line 232"/>
          <p:cNvSpPr>
            <a:spLocks noChangeShapeType="1"/>
          </p:cNvSpPr>
          <p:nvPr/>
        </p:nvSpPr>
        <p:spPr bwMode="auto">
          <a:xfrm>
            <a:off x="2166938" y="954088"/>
            <a:ext cx="3810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01" name="Line 233"/>
          <p:cNvSpPr>
            <a:spLocks noChangeShapeType="1"/>
          </p:cNvSpPr>
          <p:nvPr/>
        </p:nvSpPr>
        <p:spPr bwMode="auto">
          <a:xfrm>
            <a:off x="2185988" y="928688"/>
            <a:ext cx="0" cy="4603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02" name="Line 234"/>
          <p:cNvSpPr>
            <a:spLocks noChangeShapeType="1"/>
          </p:cNvSpPr>
          <p:nvPr/>
        </p:nvSpPr>
        <p:spPr bwMode="auto">
          <a:xfrm>
            <a:off x="2217738" y="1006475"/>
            <a:ext cx="46037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03" name="Line 235"/>
          <p:cNvSpPr>
            <a:spLocks noChangeShapeType="1"/>
          </p:cNvSpPr>
          <p:nvPr/>
        </p:nvSpPr>
        <p:spPr bwMode="auto">
          <a:xfrm>
            <a:off x="2238375" y="987425"/>
            <a:ext cx="0" cy="3810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04" name="Line 236"/>
          <p:cNvSpPr>
            <a:spLocks noChangeShapeType="1"/>
          </p:cNvSpPr>
          <p:nvPr/>
        </p:nvSpPr>
        <p:spPr bwMode="auto">
          <a:xfrm>
            <a:off x="2217738" y="1006475"/>
            <a:ext cx="46037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05" name="Line 237"/>
          <p:cNvSpPr>
            <a:spLocks noChangeShapeType="1"/>
          </p:cNvSpPr>
          <p:nvPr/>
        </p:nvSpPr>
        <p:spPr bwMode="auto">
          <a:xfrm>
            <a:off x="2238375" y="987425"/>
            <a:ext cx="0" cy="3810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06" name="Line 238"/>
          <p:cNvSpPr>
            <a:spLocks noChangeShapeType="1"/>
          </p:cNvSpPr>
          <p:nvPr/>
        </p:nvSpPr>
        <p:spPr bwMode="auto">
          <a:xfrm>
            <a:off x="2244725" y="1006475"/>
            <a:ext cx="4445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07" name="Line 239"/>
          <p:cNvSpPr>
            <a:spLocks noChangeShapeType="1"/>
          </p:cNvSpPr>
          <p:nvPr/>
        </p:nvSpPr>
        <p:spPr bwMode="auto">
          <a:xfrm>
            <a:off x="2263775" y="987425"/>
            <a:ext cx="0" cy="3810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08" name="Line 240"/>
          <p:cNvSpPr>
            <a:spLocks noChangeShapeType="1"/>
          </p:cNvSpPr>
          <p:nvPr/>
        </p:nvSpPr>
        <p:spPr bwMode="auto">
          <a:xfrm>
            <a:off x="2244725" y="1006475"/>
            <a:ext cx="4445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09" name="Line 241"/>
          <p:cNvSpPr>
            <a:spLocks noChangeShapeType="1"/>
          </p:cNvSpPr>
          <p:nvPr/>
        </p:nvSpPr>
        <p:spPr bwMode="auto">
          <a:xfrm>
            <a:off x="2263775" y="987425"/>
            <a:ext cx="0" cy="3810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10" name="Line 242"/>
          <p:cNvSpPr>
            <a:spLocks noChangeShapeType="1"/>
          </p:cNvSpPr>
          <p:nvPr/>
        </p:nvSpPr>
        <p:spPr bwMode="auto">
          <a:xfrm>
            <a:off x="2270125" y="1006475"/>
            <a:ext cx="46038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11" name="Line 243"/>
          <p:cNvSpPr>
            <a:spLocks noChangeShapeType="1"/>
          </p:cNvSpPr>
          <p:nvPr/>
        </p:nvSpPr>
        <p:spPr bwMode="auto">
          <a:xfrm>
            <a:off x="2295525" y="987425"/>
            <a:ext cx="0" cy="3810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12" name="Line 244"/>
          <p:cNvSpPr>
            <a:spLocks noChangeShapeType="1"/>
          </p:cNvSpPr>
          <p:nvPr/>
        </p:nvSpPr>
        <p:spPr bwMode="auto">
          <a:xfrm>
            <a:off x="2322513" y="1006475"/>
            <a:ext cx="4445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13" name="Line 245"/>
          <p:cNvSpPr>
            <a:spLocks noChangeShapeType="1"/>
          </p:cNvSpPr>
          <p:nvPr/>
        </p:nvSpPr>
        <p:spPr bwMode="auto">
          <a:xfrm>
            <a:off x="2347913" y="987425"/>
            <a:ext cx="0" cy="3810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14" name="Line 246"/>
          <p:cNvSpPr>
            <a:spLocks noChangeShapeType="1"/>
          </p:cNvSpPr>
          <p:nvPr/>
        </p:nvSpPr>
        <p:spPr bwMode="auto">
          <a:xfrm>
            <a:off x="2381250" y="1136650"/>
            <a:ext cx="3810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15" name="Line 247"/>
          <p:cNvSpPr>
            <a:spLocks noChangeShapeType="1"/>
          </p:cNvSpPr>
          <p:nvPr/>
        </p:nvSpPr>
        <p:spPr bwMode="auto">
          <a:xfrm>
            <a:off x="2400300" y="1116013"/>
            <a:ext cx="0" cy="4603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16" name="Line 248"/>
          <p:cNvSpPr>
            <a:spLocks noChangeShapeType="1"/>
          </p:cNvSpPr>
          <p:nvPr/>
        </p:nvSpPr>
        <p:spPr bwMode="auto">
          <a:xfrm>
            <a:off x="2381250" y="1136650"/>
            <a:ext cx="3810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17" name="Line 249"/>
          <p:cNvSpPr>
            <a:spLocks noChangeShapeType="1"/>
          </p:cNvSpPr>
          <p:nvPr/>
        </p:nvSpPr>
        <p:spPr bwMode="auto">
          <a:xfrm>
            <a:off x="2400300" y="1116013"/>
            <a:ext cx="0" cy="4603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18" name="Line 250"/>
          <p:cNvSpPr>
            <a:spLocks noChangeShapeType="1"/>
          </p:cNvSpPr>
          <p:nvPr/>
        </p:nvSpPr>
        <p:spPr bwMode="auto">
          <a:xfrm>
            <a:off x="2432050" y="1208088"/>
            <a:ext cx="39688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19" name="Line 251"/>
          <p:cNvSpPr>
            <a:spLocks noChangeShapeType="1"/>
          </p:cNvSpPr>
          <p:nvPr/>
        </p:nvSpPr>
        <p:spPr bwMode="auto">
          <a:xfrm>
            <a:off x="2451100" y="1187450"/>
            <a:ext cx="0" cy="39688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20" name="Line 252"/>
          <p:cNvSpPr>
            <a:spLocks noChangeShapeType="1"/>
          </p:cNvSpPr>
          <p:nvPr/>
        </p:nvSpPr>
        <p:spPr bwMode="auto">
          <a:xfrm>
            <a:off x="2432050" y="1208088"/>
            <a:ext cx="39688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21" name="Line 253"/>
          <p:cNvSpPr>
            <a:spLocks noChangeShapeType="1"/>
          </p:cNvSpPr>
          <p:nvPr/>
        </p:nvSpPr>
        <p:spPr bwMode="auto">
          <a:xfrm>
            <a:off x="2451100" y="1187450"/>
            <a:ext cx="0" cy="39688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22" name="Line 254"/>
          <p:cNvSpPr>
            <a:spLocks noChangeShapeType="1"/>
          </p:cNvSpPr>
          <p:nvPr/>
        </p:nvSpPr>
        <p:spPr bwMode="auto">
          <a:xfrm>
            <a:off x="2536825" y="1285875"/>
            <a:ext cx="4445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23" name="Line 255"/>
          <p:cNvSpPr>
            <a:spLocks noChangeShapeType="1"/>
          </p:cNvSpPr>
          <p:nvPr/>
        </p:nvSpPr>
        <p:spPr bwMode="auto">
          <a:xfrm>
            <a:off x="2562225" y="1265238"/>
            <a:ext cx="0" cy="3968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24" name="Line 256"/>
          <p:cNvSpPr>
            <a:spLocks noChangeShapeType="1"/>
          </p:cNvSpPr>
          <p:nvPr/>
        </p:nvSpPr>
        <p:spPr bwMode="auto">
          <a:xfrm>
            <a:off x="2587625" y="1285875"/>
            <a:ext cx="46038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25" name="Line 257"/>
          <p:cNvSpPr>
            <a:spLocks noChangeShapeType="1"/>
          </p:cNvSpPr>
          <p:nvPr/>
        </p:nvSpPr>
        <p:spPr bwMode="auto">
          <a:xfrm>
            <a:off x="2614613" y="1265238"/>
            <a:ext cx="0" cy="3968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26" name="Line 258"/>
          <p:cNvSpPr>
            <a:spLocks noChangeShapeType="1"/>
          </p:cNvSpPr>
          <p:nvPr/>
        </p:nvSpPr>
        <p:spPr bwMode="auto">
          <a:xfrm>
            <a:off x="2620963" y="1285875"/>
            <a:ext cx="3810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27" name="Line 259"/>
          <p:cNvSpPr>
            <a:spLocks noChangeShapeType="1"/>
          </p:cNvSpPr>
          <p:nvPr/>
        </p:nvSpPr>
        <p:spPr bwMode="auto">
          <a:xfrm>
            <a:off x="2640013" y="1265238"/>
            <a:ext cx="0" cy="3968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28" name="Line 260"/>
          <p:cNvSpPr>
            <a:spLocks noChangeShapeType="1"/>
          </p:cNvSpPr>
          <p:nvPr/>
        </p:nvSpPr>
        <p:spPr bwMode="auto">
          <a:xfrm>
            <a:off x="2646363" y="1285875"/>
            <a:ext cx="39687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29" name="Line 261"/>
          <p:cNvSpPr>
            <a:spLocks noChangeShapeType="1"/>
          </p:cNvSpPr>
          <p:nvPr/>
        </p:nvSpPr>
        <p:spPr bwMode="auto">
          <a:xfrm>
            <a:off x="2665413" y="1265238"/>
            <a:ext cx="0" cy="3968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30" name="Line 262"/>
          <p:cNvSpPr>
            <a:spLocks noChangeShapeType="1"/>
          </p:cNvSpPr>
          <p:nvPr/>
        </p:nvSpPr>
        <p:spPr bwMode="auto">
          <a:xfrm>
            <a:off x="2671763" y="1285875"/>
            <a:ext cx="39687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31" name="Line 263"/>
          <p:cNvSpPr>
            <a:spLocks noChangeShapeType="1"/>
          </p:cNvSpPr>
          <p:nvPr/>
        </p:nvSpPr>
        <p:spPr bwMode="auto">
          <a:xfrm>
            <a:off x="2692400" y="1265238"/>
            <a:ext cx="0" cy="3968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32" name="Line 264"/>
          <p:cNvSpPr>
            <a:spLocks noChangeShapeType="1"/>
          </p:cNvSpPr>
          <p:nvPr/>
        </p:nvSpPr>
        <p:spPr bwMode="auto">
          <a:xfrm>
            <a:off x="2671763" y="1285875"/>
            <a:ext cx="39687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33" name="Line 265"/>
          <p:cNvSpPr>
            <a:spLocks noChangeShapeType="1"/>
          </p:cNvSpPr>
          <p:nvPr/>
        </p:nvSpPr>
        <p:spPr bwMode="auto">
          <a:xfrm>
            <a:off x="2692400" y="1265238"/>
            <a:ext cx="0" cy="3968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34" name="Line 266"/>
          <p:cNvSpPr>
            <a:spLocks noChangeShapeType="1"/>
          </p:cNvSpPr>
          <p:nvPr/>
        </p:nvSpPr>
        <p:spPr bwMode="auto">
          <a:xfrm>
            <a:off x="2698750" y="1285875"/>
            <a:ext cx="3810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35" name="Line 267"/>
          <p:cNvSpPr>
            <a:spLocks noChangeShapeType="1"/>
          </p:cNvSpPr>
          <p:nvPr/>
        </p:nvSpPr>
        <p:spPr bwMode="auto">
          <a:xfrm>
            <a:off x="2717800" y="1265238"/>
            <a:ext cx="0" cy="3968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36" name="Line 268"/>
          <p:cNvSpPr>
            <a:spLocks noChangeShapeType="1"/>
          </p:cNvSpPr>
          <p:nvPr/>
        </p:nvSpPr>
        <p:spPr bwMode="auto">
          <a:xfrm>
            <a:off x="2828925" y="1285875"/>
            <a:ext cx="4445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37" name="Line 269"/>
          <p:cNvSpPr>
            <a:spLocks noChangeShapeType="1"/>
          </p:cNvSpPr>
          <p:nvPr/>
        </p:nvSpPr>
        <p:spPr bwMode="auto">
          <a:xfrm>
            <a:off x="2854325" y="1265238"/>
            <a:ext cx="0" cy="3968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38" name="Line 270"/>
          <p:cNvSpPr>
            <a:spLocks noChangeShapeType="1"/>
          </p:cNvSpPr>
          <p:nvPr/>
        </p:nvSpPr>
        <p:spPr bwMode="auto">
          <a:xfrm>
            <a:off x="2854325" y="1285875"/>
            <a:ext cx="46038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39" name="Line 271"/>
          <p:cNvSpPr>
            <a:spLocks noChangeShapeType="1"/>
          </p:cNvSpPr>
          <p:nvPr/>
        </p:nvSpPr>
        <p:spPr bwMode="auto">
          <a:xfrm>
            <a:off x="2879725" y="1265238"/>
            <a:ext cx="0" cy="3968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40" name="Line 272"/>
          <p:cNvSpPr>
            <a:spLocks noChangeShapeType="1"/>
          </p:cNvSpPr>
          <p:nvPr/>
        </p:nvSpPr>
        <p:spPr bwMode="auto">
          <a:xfrm>
            <a:off x="2938463" y="1428750"/>
            <a:ext cx="39687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41" name="Line 273"/>
          <p:cNvSpPr>
            <a:spLocks noChangeShapeType="1"/>
          </p:cNvSpPr>
          <p:nvPr/>
        </p:nvSpPr>
        <p:spPr bwMode="auto">
          <a:xfrm>
            <a:off x="2957513" y="1401763"/>
            <a:ext cx="0" cy="4603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42" name="Line 274"/>
          <p:cNvSpPr>
            <a:spLocks noChangeShapeType="1"/>
          </p:cNvSpPr>
          <p:nvPr/>
        </p:nvSpPr>
        <p:spPr bwMode="auto">
          <a:xfrm>
            <a:off x="2990850" y="1584325"/>
            <a:ext cx="4445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43" name="Line 275"/>
          <p:cNvSpPr>
            <a:spLocks noChangeShapeType="1"/>
          </p:cNvSpPr>
          <p:nvPr/>
        </p:nvSpPr>
        <p:spPr bwMode="auto">
          <a:xfrm>
            <a:off x="3009900" y="1565275"/>
            <a:ext cx="0" cy="3810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44" name="Line 276"/>
          <p:cNvSpPr>
            <a:spLocks noChangeShapeType="1"/>
          </p:cNvSpPr>
          <p:nvPr/>
        </p:nvSpPr>
        <p:spPr bwMode="auto">
          <a:xfrm>
            <a:off x="3016250" y="1584325"/>
            <a:ext cx="46038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45" name="Line 277"/>
          <p:cNvSpPr>
            <a:spLocks noChangeShapeType="1"/>
          </p:cNvSpPr>
          <p:nvPr/>
        </p:nvSpPr>
        <p:spPr bwMode="auto">
          <a:xfrm>
            <a:off x="3035300" y="1565275"/>
            <a:ext cx="0" cy="3810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46" name="Line 278"/>
          <p:cNvSpPr>
            <a:spLocks noChangeShapeType="1"/>
          </p:cNvSpPr>
          <p:nvPr/>
        </p:nvSpPr>
        <p:spPr bwMode="auto">
          <a:xfrm>
            <a:off x="3094038" y="1792288"/>
            <a:ext cx="46037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47" name="Line 279"/>
          <p:cNvSpPr>
            <a:spLocks noChangeShapeType="1"/>
          </p:cNvSpPr>
          <p:nvPr/>
        </p:nvSpPr>
        <p:spPr bwMode="auto">
          <a:xfrm>
            <a:off x="3121025" y="1771650"/>
            <a:ext cx="0" cy="46038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48" name="Line 280"/>
          <p:cNvSpPr>
            <a:spLocks noChangeShapeType="1"/>
          </p:cNvSpPr>
          <p:nvPr/>
        </p:nvSpPr>
        <p:spPr bwMode="auto">
          <a:xfrm>
            <a:off x="3152775" y="1792288"/>
            <a:ext cx="39688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49" name="Line 281"/>
          <p:cNvSpPr>
            <a:spLocks noChangeShapeType="1"/>
          </p:cNvSpPr>
          <p:nvPr/>
        </p:nvSpPr>
        <p:spPr bwMode="auto">
          <a:xfrm>
            <a:off x="3171825" y="1771650"/>
            <a:ext cx="0" cy="46038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50" name="Line 282"/>
          <p:cNvSpPr>
            <a:spLocks noChangeShapeType="1"/>
          </p:cNvSpPr>
          <p:nvPr/>
        </p:nvSpPr>
        <p:spPr bwMode="auto">
          <a:xfrm>
            <a:off x="3419475" y="1792288"/>
            <a:ext cx="3810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51" name="Line 283"/>
          <p:cNvSpPr>
            <a:spLocks noChangeShapeType="1"/>
          </p:cNvSpPr>
          <p:nvPr/>
        </p:nvSpPr>
        <p:spPr bwMode="auto">
          <a:xfrm>
            <a:off x="3438525" y="1771650"/>
            <a:ext cx="0" cy="46038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52" name="Line 284"/>
          <p:cNvSpPr>
            <a:spLocks noChangeShapeType="1"/>
          </p:cNvSpPr>
          <p:nvPr/>
        </p:nvSpPr>
        <p:spPr bwMode="auto">
          <a:xfrm>
            <a:off x="3419475" y="1792288"/>
            <a:ext cx="3810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53" name="Line 285"/>
          <p:cNvSpPr>
            <a:spLocks noChangeShapeType="1"/>
          </p:cNvSpPr>
          <p:nvPr/>
        </p:nvSpPr>
        <p:spPr bwMode="auto">
          <a:xfrm>
            <a:off x="3438525" y="1771650"/>
            <a:ext cx="0" cy="46038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54" name="Line 286"/>
          <p:cNvSpPr>
            <a:spLocks noChangeShapeType="1"/>
          </p:cNvSpPr>
          <p:nvPr/>
        </p:nvSpPr>
        <p:spPr bwMode="auto">
          <a:xfrm>
            <a:off x="3698875" y="1792288"/>
            <a:ext cx="46038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55" name="Line 287"/>
          <p:cNvSpPr>
            <a:spLocks noChangeShapeType="1"/>
          </p:cNvSpPr>
          <p:nvPr/>
        </p:nvSpPr>
        <p:spPr bwMode="auto">
          <a:xfrm>
            <a:off x="3719513" y="1771650"/>
            <a:ext cx="0" cy="46038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56" name="Line 288"/>
          <p:cNvSpPr>
            <a:spLocks noChangeShapeType="1"/>
          </p:cNvSpPr>
          <p:nvPr/>
        </p:nvSpPr>
        <p:spPr bwMode="auto">
          <a:xfrm>
            <a:off x="1978025" y="1006475"/>
            <a:ext cx="46038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57" name="Line 289"/>
          <p:cNvSpPr>
            <a:spLocks noChangeShapeType="1"/>
          </p:cNvSpPr>
          <p:nvPr/>
        </p:nvSpPr>
        <p:spPr bwMode="auto">
          <a:xfrm>
            <a:off x="1997075" y="987425"/>
            <a:ext cx="0" cy="4445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58" name="Line 290"/>
          <p:cNvSpPr>
            <a:spLocks noChangeShapeType="1"/>
          </p:cNvSpPr>
          <p:nvPr/>
        </p:nvSpPr>
        <p:spPr bwMode="auto">
          <a:xfrm>
            <a:off x="1978025" y="1006475"/>
            <a:ext cx="46038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59" name="Line 291"/>
          <p:cNvSpPr>
            <a:spLocks noChangeShapeType="1"/>
          </p:cNvSpPr>
          <p:nvPr/>
        </p:nvSpPr>
        <p:spPr bwMode="auto">
          <a:xfrm>
            <a:off x="1997075" y="987425"/>
            <a:ext cx="0" cy="4445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60" name="Line 292"/>
          <p:cNvSpPr>
            <a:spLocks noChangeShapeType="1"/>
          </p:cNvSpPr>
          <p:nvPr/>
        </p:nvSpPr>
        <p:spPr bwMode="auto">
          <a:xfrm>
            <a:off x="2003425" y="1006475"/>
            <a:ext cx="46038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61" name="Line 293"/>
          <p:cNvSpPr>
            <a:spLocks noChangeShapeType="1"/>
          </p:cNvSpPr>
          <p:nvPr/>
        </p:nvSpPr>
        <p:spPr bwMode="auto">
          <a:xfrm>
            <a:off x="2024063" y="987425"/>
            <a:ext cx="0" cy="4445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62" name="Line 294"/>
          <p:cNvSpPr>
            <a:spLocks noChangeShapeType="1"/>
          </p:cNvSpPr>
          <p:nvPr/>
        </p:nvSpPr>
        <p:spPr bwMode="auto">
          <a:xfrm>
            <a:off x="2055813" y="1174750"/>
            <a:ext cx="46037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63" name="Line 295"/>
          <p:cNvSpPr>
            <a:spLocks noChangeShapeType="1"/>
          </p:cNvSpPr>
          <p:nvPr/>
        </p:nvSpPr>
        <p:spPr bwMode="auto">
          <a:xfrm>
            <a:off x="2081213" y="1155700"/>
            <a:ext cx="0" cy="39688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64" name="Line 296"/>
          <p:cNvSpPr>
            <a:spLocks noChangeShapeType="1"/>
          </p:cNvSpPr>
          <p:nvPr/>
        </p:nvSpPr>
        <p:spPr bwMode="auto">
          <a:xfrm>
            <a:off x="2081213" y="1258888"/>
            <a:ext cx="46037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65" name="Line 297"/>
          <p:cNvSpPr>
            <a:spLocks noChangeShapeType="1"/>
          </p:cNvSpPr>
          <p:nvPr/>
        </p:nvSpPr>
        <p:spPr bwMode="auto">
          <a:xfrm>
            <a:off x="2108200" y="1239838"/>
            <a:ext cx="0" cy="46037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66" name="Line 298"/>
          <p:cNvSpPr>
            <a:spLocks noChangeShapeType="1"/>
          </p:cNvSpPr>
          <p:nvPr/>
        </p:nvSpPr>
        <p:spPr bwMode="auto">
          <a:xfrm>
            <a:off x="2347913" y="1636713"/>
            <a:ext cx="46037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67" name="Line 300"/>
          <p:cNvSpPr>
            <a:spLocks noChangeShapeType="1"/>
          </p:cNvSpPr>
          <p:nvPr/>
        </p:nvSpPr>
        <p:spPr bwMode="auto">
          <a:xfrm>
            <a:off x="2373313" y="1609725"/>
            <a:ext cx="0" cy="46038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68" name="Line 301"/>
          <p:cNvSpPr>
            <a:spLocks noChangeShapeType="1"/>
          </p:cNvSpPr>
          <p:nvPr/>
        </p:nvSpPr>
        <p:spPr bwMode="auto">
          <a:xfrm>
            <a:off x="2587625" y="1733550"/>
            <a:ext cx="46038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69" name="Line 302"/>
          <p:cNvSpPr>
            <a:spLocks noChangeShapeType="1"/>
          </p:cNvSpPr>
          <p:nvPr/>
        </p:nvSpPr>
        <p:spPr bwMode="auto">
          <a:xfrm>
            <a:off x="2614613" y="1714500"/>
            <a:ext cx="0" cy="3810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70" name="Line 303"/>
          <p:cNvSpPr>
            <a:spLocks noChangeShapeType="1"/>
          </p:cNvSpPr>
          <p:nvPr/>
        </p:nvSpPr>
        <p:spPr bwMode="auto">
          <a:xfrm>
            <a:off x="2671763" y="1843088"/>
            <a:ext cx="39687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71" name="Line 304"/>
          <p:cNvSpPr>
            <a:spLocks noChangeShapeType="1"/>
          </p:cNvSpPr>
          <p:nvPr/>
        </p:nvSpPr>
        <p:spPr bwMode="auto">
          <a:xfrm>
            <a:off x="2692400" y="1824038"/>
            <a:ext cx="0" cy="39687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72" name="Line 305"/>
          <p:cNvSpPr>
            <a:spLocks noChangeShapeType="1"/>
          </p:cNvSpPr>
          <p:nvPr/>
        </p:nvSpPr>
        <p:spPr bwMode="auto">
          <a:xfrm>
            <a:off x="2671763" y="1843088"/>
            <a:ext cx="39687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73" name="Line 306"/>
          <p:cNvSpPr>
            <a:spLocks noChangeShapeType="1"/>
          </p:cNvSpPr>
          <p:nvPr/>
        </p:nvSpPr>
        <p:spPr bwMode="auto">
          <a:xfrm>
            <a:off x="2692400" y="1824038"/>
            <a:ext cx="0" cy="39687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74" name="Line 307"/>
          <p:cNvSpPr>
            <a:spLocks noChangeShapeType="1"/>
          </p:cNvSpPr>
          <p:nvPr/>
        </p:nvSpPr>
        <p:spPr bwMode="auto">
          <a:xfrm>
            <a:off x="2751138" y="1843088"/>
            <a:ext cx="44450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75" name="Line 308"/>
          <p:cNvSpPr>
            <a:spLocks noChangeShapeType="1"/>
          </p:cNvSpPr>
          <p:nvPr/>
        </p:nvSpPr>
        <p:spPr bwMode="auto">
          <a:xfrm>
            <a:off x="2770188" y="1824038"/>
            <a:ext cx="0" cy="39687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76" name="Line 309"/>
          <p:cNvSpPr>
            <a:spLocks noChangeShapeType="1"/>
          </p:cNvSpPr>
          <p:nvPr/>
        </p:nvSpPr>
        <p:spPr bwMode="auto">
          <a:xfrm>
            <a:off x="2776538" y="1843088"/>
            <a:ext cx="46037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77" name="Line 310"/>
          <p:cNvSpPr>
            <a:spLocks noChangeShapeType="1"/>
          </p:cNvSpPr>
          <p:nvPr/>
        </p:nvSpPr>
        <p:spPr bwMode="auto">
          <a:xfrm>
            <a:off x="2795588" y="1824038"/>
            <a:ext cx="0" cy="39687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78" name="Line 311"/>
          <p:cNvSpPr>
            <a:spLocks noChangeShapeType="1"/>
          </p:cNvSpPr>
          <p:nvPr/>
        </p:nvSpPr>
        <p:spPr bwMode="auto">
          <a:xfrm>
            <a:off x="2886075" y="1843088"/>
            <a:ext cx="39688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79" name="Line 312"/>
          <p:cNvSpPr>
            <a:spLocks noChangeShapeType="1"/>
          </p:cNvSpPr>
          <p:nvPr/>
        </p:nvSpPr>
        <p:spPr bwMode="auto">
          <a:xfrm>
            <a:off x="2906713" y="1824038"/>
            <a:ext cx="0" cy="39687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80" name="Line 313"/>
          <p:cNvSpPr>
            <a:spLocks noChangeShapeType="1"/>
          </p:cNvSpPr>
          <p:nvPr/>
        </p:nvSpPr>
        <p:spPr bwMode="auto">
          <a:xfrm>
            <a:off x="2963863" y="1843088"/>
            <a:ext cx="46037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81" name="Line 314"/>
          <p:cNvSpPr>
            <a:spLocks noChangeShapeType="1"/>
          </p:cNvSpPr>
          <p:nvPr/>
        </p:nvSpPr>
        <p:spPr bwMode="auto">
          <a:xfrm>
            <a:off x="2984500" y="1824038"/>
            <a:ext cx="0" cy="39687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82" name="Line 315"/>
          <p:cNvSpPr>
            <a:spLocks noChangeShapeType="1"/>
          </p:cNvSpPr>
          <p:nvPr/>
        </p:nvSpPr>
        <p:spPr bwMode="auto">
          <a:xfrm>
            <a:off x="3068638" y="2174875"/>
            <a:ext cx="44450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83" name="Line 316"/>
          <p:cNvSpPr>
            <a:spLocks noChangeShapeType="1"/>
          </p:cNvSpPr>
          <p:nvPr/>
        </p:nvSpPr>
        <p:spPr bwMode="auto">
          <a:xfrm>
            <a:off x="3094038" y="2155825"/>
            <a:ext cx="0" cy="3810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84" name="Line 317"/>
          <p:cNvSpPr>
            <a:spLocks noChangeShapeType="1"/>
          </p:cNvSpPr>
          <p:nvPr/>
        </p:nvSpPr>
        <p:spPr bwMode="auto">
          <a:xfrm>
            <a:off x="3230563" y="2174875"/>
            <a:ext cx="46037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85" name="Line 318"/>
          <p:cNvSpPr>
            <a:spLocks noChangeShapeType="1"/>
          </p:cNvSpPr>
          <p:nvPr/>
        </p:nvSpPr>
        <p:spPr bwMode="auto">
          <a:xfrm>
            <a:off x="3249613" y="2155825"/>
            <a:ext cx="0" cy="3810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86" name="Line 504"/>
          <p:cNvSpPr>
            <a:spLocks noChangeShapeType="1"/>
          </p:cNvSpPr>
          <p:nvPr/>
        </p:nvSpPr>
        <p:spPr bwMode="auto">
          <a:xfrm>
            <a:off x="4733925" y="2952750"/>
            <a:ext cx="2070100" cy="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87" name="Line 505"/>
          <p:cNvSpPr>
            <a:spLocks noChangeShapeType="1"/>
          </p:cNvSpPr>
          <p:nvPr/>
        </p:nvSpPr>
        <p:spPr bwMode="auto">
          <a:xfrm>
            <a:off x="4837113" y="2952750"/>
            <a:ext cx="0" cy="523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88" name="Line 506"/>
          <p:cNvSpPr>
            <a:spLocks noChangeShapeType="1"/>
          </p:cNvSpPr>
          <p:nvPr/>
        </p:nvSpPr>
        <p:spPr bwMode="auto">
          <a:xfrm>
            <a:off x="5103813" y="2952750"/>
            <a:ext cx="0" cy="523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89" name="Line 507"/>
          <p:cNvSpPr>
            <a:spLocks noChangeShapeType="1"/>
          </p:cNvSpPr>
          <p:nvPr/>
        </p:nvSpPr>
        <p:spPr bwMode="auto">
          <a:xfrm>
            <a:off x="5368925" y="2952750"/>
            <a:ext cx="0" cy="523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90" name="Line 508"/>
          <p:cNvSpPr>
            <a:spLocks noChangeShapeType="1"/>
          </p:cNvSpPr>
          <p:nvPr/>
        </p:nvSpPr>
        <p:spPr bwMode="auto">
          <a:xfrm>
            <a:off x="5635625" y="2952750"/>
            <a:ext cx="0" cy="523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91" name="Line 509"/>
          <p:cNvSpPr>
            <a:spLocks noChangeShapeType="1"/>
          </p:cNvSpPr>
          <p:nvPr/>
        </p:nvSpPr>
        <p:spPr bwMode="auto">
          <a:xfrm>
            <a:off x="5902325" y="2952750"/>
            <a:ext cx="0" cy="523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92" name="Line 510"/>
          <p:cNvSpPr>
            <a:spLocks noChangeShapeType="1"/>
          </p:cNvSpPr>
          <p:nvPr/>
        </p:nvSpPr>
        <p:spPr bwMode="auto">
          <a:xfrm>
            <a:off x="6167438" y="2952750"/>
            <a:ext cx="0" cy="523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93" name="Line 511"/>
          <p:cNvSpPr>
            <a:spLocks noChangeShapeType="1"/>
          </p:cNvSpPr>
          <p:nvPr/>
        </p:nvSpPr>
        <p:spPr bwMode="auto">
          <a:xfrm>
            <a:off x="6434138" y="2952750"/>
            <a:ext cx="0" cy="523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94" name="Line 512"/>
          <p:cNvSpPr>
            <a:spLocks noChangeShapeType="1"/>
          </p:cNvSpPr>
          <p:nvPr/>
        </p:nvSpPr>
        <p:spPr bwMode="auto">
          <a:xfrm>
            <a:off x="6700838" y="2952750"/>
            <a:ext cx="0" cy="523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95" name="Rectangle 513"/>
          <p:cNvSpPr>
            <a:spLocks noChangeArrowheads="1"/>
          </p:cNvSpPr>
          <p:nvPr/>
        </p:nvSpPr>
        <p:spPr bwMode="auto">
          <a:xfrm>
            <a:off x="4794250" y="3003550"/>
            <a:ext cx="77788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altLang="de-DE" sz="1100">
                <a:solidFill>
                  <a:srgbClr val="000000"/>
                </a:solidFill>
              </a:rPr>
              <a:t>0</a:t>
            </a:r>
            <a:endParaRPr lang="de-DE" altLang="de-DE" sz="1100"/>
          </a:p>
        </p:txBody>
      </p:sp>
      <p:sp>
        <p:nvSpPr>
          <p:cNvPr id="20696" name="Rectangle 514"/>
          <p:cNvSpPr>
            <a:spLocks noChangeArrowheads="1"/>
          </p:cNvSpPr>
          <p:nvPr/>
        </p:nvSpPr>
        <p:spPr bwMode="auto">
          <a:xfrm>
            <a:off x="5022850" y="3003550"/>
            <a:ext cx="15557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altLang="de-DE" sz="1100">
                <a:solidFill>
                  <a:srgbClr val="000000"/>
                </a:solidFill>
              </a:rPr>
              <a:t>10</a:t>
            </a:r>
            <a:endParaRPr lang="de-DE" altLang="de-DE" sz="1100"/>
          </a:p>
        </p:txBody>
      </p:sp>
      <p:sp>
        <p:nvSpPr>
          <p:cNvPr id="20697" name="Rectangle 515"/>
          <p:cNvSpPr>
            <a:spLocks noChangeArrowheads="1"/>
          </p:cNvSpPr>
          <p:nvPr/>
        </p:nvSpPr>
        <p:spPr bwMode="auto">
          <a:xfrm>
            <a:off x="5289550" y="3003550"/>
            <a:ext cx="15557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altLang="de-DE" sz="1100">
                <a:solidFill>
                  <a:srgbClr val="000000"/>
                </a:solidFill>
              </a:rPr>
              <a:t>20</a:t>
            </a:r>
            <a:endParaRPr lang="de-DE" altLang="de-DE" sz="1100"/>
          </a:p>
        </p:txBody>
      </p:sp>
      <p:sp>
        <p:nvSpPr>
          <p:cNvPr id="20698" name="Rectangle 516"/>
          <p:cNvSpPr>
            <a:spLocks noChangeArrowheads="1"/>
          </p:cNvSpPr>
          <p:nvPr/>
        </p:nvSpPr>
        <p:spPr bwMode="auto">
          <a:xfrm>
            <a:off x="5556250" y="3003550"/>
            <a:ext cx="15557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altLang="de-DE" sz="1100">
                <a:solidFill>
                  <a:srgbClr val="000000"/>
                </a:solidFill>
              </a:rPr>
              <a:t>30</a:t>
            </a:r>
            <a:endParaRPr lang="de-DE" altLang="de-DE" sz="1100"/>
          </a:p>
        </p:txBody>
      </p:sp>
      <p:sp>
        <p:nvSpPr>
          <p:cNvPr id="20699" name="Rectangle 517"/>
          <p:cNvSpPr>
            <a:spLocks noChangeArrowheads="1"/>
          </p:cNvSpPr>
          <p:nvPr/>
        </p:nvSpPr>
        <p:spPr bwMode="auto">
          <a:xfrm>
            <a:off x="5818188" y="3011488"/>
            <a:ext cx="15557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altLang="de-DE" sz="1100">
                <a:solidFill>
                  <a:srgbClr val="000000"/>
                </a:solidFill>
              </a:rPr>
              <a:t>40</a:t>
            </a:r>
            <a:endParaRPr lang="de-DE" altLang="de-DE" sz="1100"/>
          </a:p>
        </p:txBody>
      </p:sp>
      <p:sp>
        <p:nvSpPr>
          <p:cNvPr id="20700" name="Rectangle 518"/>
          <p:cNvSpPr>
            <a:spLocks noChangeArrowheads="1"/>
          </p:cNvSpPr>
          <p:nvPr/>
        </p:nvSpPr>
        <p:spPr bwMode="auto">
          <a:xfrm>
            <a:off x="6083300" y="3011488"/>
            <a:ext cx="15557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altLang="de-DE" sz="1100">
                <a:solidFill>
                  <a:srgbClr val="000000"/>
                </a:solidFill>
              </a:rPr>
              <a:t>50</a:t>
            </a:r>
            <a:endParaRPr lang="de-DE" altLang="de-DE" sz="1100"/>
          </a:p>
        </p:txBody>
      </p:sp>
      <p:sp>
        <p:nvSpPr>
          <p:cNvPr id="20701" name="Rectangle 519"/>
          <p:cNvSpPr>
            <a:spLocks noChangeArrowheads="1"/>
          </p:cNvSpPr>
          <p:nvPr/>
        </p:nvSpPr>
        <p:spPr bwMode="auto">
          <a:xfrm>
            <a:off x="6350000" y="3011488"/>
            <a:ext cx="15557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altLang="de-DE" sz="1100">
                <a:solidFill>
                  <a:srgbClr val="000000"/>
                </a:solidFill>
              </a:rPr>
              <a:t>60</a:t>
            </a:r>
            <a:endParaRPr lang="de-DE" altLang="de-DE" sz="1100"/>
          </a:p>
        </p:txBody>
      </p:sp>
      <p:sp>
        <p:nvSpPr>
          <p:cNvPr id="20702" name="Rectangle 520"/>
          <p:cNvSpPr>
            <a:spLocks noChangeArrowheads="1"/>
          </p:cNvSpPr>
          <p:nvPr/>
        </p:nvSpPr>
        <p:spPr bwMode="auto">
          <a:xfrm>
            <a:off x="6615113" y="3011488"/>
            <a:ext cx="15557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altLang="de-DE" sz="1100">
                <a:solidFill>
                  <a:srgbClr val="000000"/>
                </a:solidFill>
              </a:rPr>
              <a:t>70</a:t>
            </a:r>
            <a:endParaRPr lang="de-DE" altLang="de-DE" sz="1100"/>
          </a:p>
        </p:txBody>
      </p:sp>
      <p:sp>
        <p:nvSpPr>
          <p:cNvPr id="20703" name="Rectangle 521"/>
          <p:cNvSpPr>
            <a:spLocks noChangeArrowheads="1"/>
          </p:cNvSpPr>
          <p:nvPr/>
        </p:nvSpPr>
        <p:spPr bwMode="auto">
          <a:xfrm>
            <a:off x="5416550" y="3179763"/>
            <a:ext cx="77470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altLang="de-DE" sz="1100" b="1">
                <a:solidFill>
                  <a:srgbClr val="000000"/>
                </a:solidFill>
              </a:rPr>
              <a:t>Time [days]</a:t>
            </a:r>
            <a:endParaRPr lang="de-DE" altLang="de-DE" sz="1100"/>
          </a:p>
        </p:txBody>
      </p:sp>
      <p:sp>
        <p:nvSpPr>
          <p:cNvPr id="20704" name="Line 522"/>
          <p:cNvSpPr>
            <a:spLocks noChangeShapeType="1"/>
          </p:cNvSpPr>
          <p:nvPr/>
        </p:nvSpPr>
        <p:spPr bwMode="auto">
          <a:xfrm flipV="1">
            <a:off x="4733925" y="674688"/>
            <a:ext cx="0" cy="2278062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05" name="Line 523"/>
          <p:cNvSpPr>
            <a:spLocks noChangeShapeType="1"/>
          </p:cNvSpPr>
          <p:nvPr/>
        </p:nvSpPr>
        <p:spPr bwMode="auto">
          <a:xfrm flipH="1">
            <a:off x="4681538" y="2836863"/>
            <a:ext cx="52387" cy="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06" name="Line 524"/>
          <p:cNvSpPr>
            <a:spLocks noChangeShapeType="1"/>
          </p:cNvSpPr>
          <p:nvPr/>
        </p:nvSpPr>
        <p:spPr bwMode="auto">
          <a:xfrm flipH="1">
            <a:off x="4681538" y="2427288"/>
            <a:ext cx="52387" cy="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07" name="Line 525"/>
          <p:cNvSpPr>
            <a:spLocks noChangeShapeType="1"/>
          </p:cNvSpPr>
          <p:nvPr/>
        </p:nvSpPr>
        <p:spPr bwMode="auto">
          <a:xfrm flipH="1">
            <a:off x="4681538" y="2019300"/>
            <a:ext cx="52387" cy="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08" name="Line 526"/>
          <p:cNvSpPr>
            <a:spLocks noChangeShapeType="1"/>
          </p:cNvSpPr>
          <p:nvPr/>
        </p:nvSpPr>
        <p:spPr bwMode="auto">
          <a:xfrm flipH="1">
            <a:off x="4681538" y="1609725"/>
            <a:ext cx="52387" cy="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09" name="Line 527"/>
          <p:cNvSpPr>
            <a:spLocks noChangeShapeType="1"/>
          </p:cNvSpPr>
          <p:nvPr/>
        </p:nvSpPr>
        <p:spPr bwMode="auto">
          <a:xfrm flipH="1">
            <a:off x="4681538" y="1201738"/>
            <a:ext cx="52387" cy="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10" name="Line 528"/>
          <p:cNvSpPr>
            <a:spLocks noChangeShapeType="1"/>
          </p:cNvSpPr>
          <p:nvPr/>
        </p:nvSpPr>
        <p:spPr bwMode="auto">
          <a:xfrm flipH="1">
            <a:off x="4681538" y="785813"/>
            <a:ext cx="52387" cy="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11" name="Rectangle 529"/>
          <p:cNvSpPr>
            <a:spLocks noChangeArrowheads="1"/>
          </p:cNvSpPr>
          <p:nvPr/>
        </p:nvSpPr>
        <p:spPr bwMode="auto">
          <a:xfrm>
            <a:off x="4549775" y="2747963"/>
            <a:ext cx="77788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altLang="de-DE" sz="1100">
                <a:solidFill>
                  <a:srgbClr val="000000"/>
                </a:solidFill>
              </a:rPr>
              <a:t>0</a:t>
            </a:r>
            <a:endParaRPr lang="de-DE" altLang="de-DE" sz="1100"/>
          </a:p>
        </p:txBody>
      </p:sp>
      <p:sp>
        <p:nvSpPr>
          <p:cNvPr id="20712" name="Rectangle 530"/>
          <p:cNvSpPr>
            <a:spLocks noChangeArrowheads="1"/>
          </p:cNvSpPr>
          <p:nvPr/>
        </p:nvSpPr>
        <p:spPr bwMode="auto">
          <a:xfrm>
            <a:off x="4481513" y="2339975"/>
            <a:ext cx="19367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altLang="de-DE" sz="1100">
                <a:solidFill>
                  <a:srgbClr val="000000"/>
                </a:solidFill>
              </a:rPr>
              <a:t>0.2</a:t>
            </a:r>
            <a:endParaRPr lang="de-DE" altLang="de-DE" sz="1100"/>
          </a:p>
        </p:txBody>
      </p:sp>
      <p:sp>
        <p:nvSpPr>
          <p:cNvPr id="20713" name="Rectangle 531"/>
          <p:cNvSpPr>
            <a:spLocks noChangeArrowheads="1"/>
          </p:cNvSpPr>
          <p:nvPr/>
        </p:nvSpPr>
        <p:spPr bwMode="auto">
          <a:xfrm>
            <a:off x="4481513" y="1930400"/>
            <a:ext cx="19367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altLang="de-DE" sz="1100">
                <a:solidFill>
                  <a:srgbClr val="000000"/>
                </a:solidFill>
              </a:rPr>
              <a:t>0.4</a:t>
            </a:r>
            <a:endParaRPr lang="de-DE" altLang="de-DE" sz="1100"/>
          </a:p>
        </p:txBody>
      </p:sp>
      <p:sp>
        <p:nvSpPr>
          <p:cNvPr id="20714" name="Rectangle 532"/>
          <p:cNvSpPr>
            <a:spLocks noChangeArrowheads="1"/>
          </p:cNvSpPr>
          <p:nvPr/>
        </p:nvSpPr>
        <p:spPr bwMode="auto">
          <a:xfrm>
            <a:off x="4478338" y="1520825"/>
            <a:ext cx="19367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altLang="de-DE" sz="1100">
                <a:solidFill>
                  <a:srgbClr val="000000"/>
                </a:solidFill>
              </a:rPr>
              <a:t>0.6</a:t>
            </a:r>
            <a:endParaRPr lang="de-DE" altLang="de-DE" sz="1100"/>
          </a:p>
        </p:txBody>
      </p:sp>
      <p:sp>
        <p:nvSpPr>
          <p:cNvPr id="20715" name="Rectangle 533"/>
          <p:cNvSpPr>
            <a:spLocks noChangeArrowheads="1"/>
          </p:cNvSpPr>
          <p:nvPr/>
        </p:nvSpPr>
        <p:spPr bwMode="auto">
          <a:xfrm>
            <a:off x="4471988" y="1116013"/>
            <a:ext cx="19367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altLang="de-DE" sz="1100">
                <a:solidFill>
                  <a:srgbClr val="000000"/>
                </a:solidFill>
              </a:rPr>
              <a:t>0.8</a:t>
            </a:r>
            <a:endParaRPr lang="de-DE" altLang="de-DE" sz="1100"/>
          </a:p>
        </p:txBody>
      </p:sp>
      <p:sp>
        <p:nvSpPr>
          <p:cNvPr id="20716" name="Rectangle 534"/>
          <p:cNvSpPr>
            <a:spLocks noChangeArrowheads="1"/>
          </p:cNvSpPr>
          <p:nvPr/>
        </p:nvSpPr>
        <p:spPr bwMode="auto">
          <a:xfrm>
            <a:off x="4478338" y="700088"/>
            <a:ext cx="19367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altLang="de-DE" sz="1100">
                <a:solidFill>
                  <a:srgbClr val="000000"/>
                </a:solidFill>
              </a:rPr>
              <a:t>1.0</a:t>
            </a:r>
            <a:endParaRPr lang="de-DE" altLang="de-DE" sz="1100"/>
          </a:p>
        </p:txBody>
      </p:sp>
      <p:sp>
        <p:nvSpPr>
          <p:cNvPr id="20717" name="Freeform 547"/>
          <p:cNvSpPr>
            <a:spLocks/>
          </p:cNvSpPr>
          <p:nvPr/>
        </p:nvSpPr>
        <p:spPr bwMode="auto">
          <a:xfrm>
            <a:off x="4864100" y="811213"/>
            <a:ext cx="1731963" cy="2025650"/>
          </a:xfrm>
          <a:custGeom>
            <a:avLst/>
            <a:gdLst>
              <a:gd name="T0" fmla="*/ 0 w 1091"/>
              <a:gd name="T1" fmla="*/ 0 h 1276"/>
              <a:gd name="T2" fmla="*/ 2147483647 w 1091"/>
              <a:gd name="T3" fmla="*/ 0 h 1276"/>
              <a:gd name="T4" fmla="*/ 2147483647 w 1091"/>
              <a:gd name="T5" fmla="*/ 2147483647 h 1276"/>
              <a:gd name="T6" fmla="*/ 2147483647 w 1091"/>
              <a:gd name="T7" fmla="*/ 2147483647 h 1276"/>
              <a:gd name="T8" fmla="*/ 2147483647 w 1091"/>
              <a:gd name="T9" fmla="*/ 2147483647 h 1276"/>
              <a:gd name="T10" fmla="*/ 2147483647 w 1091"/>
              <a:gd name="T11" fmla="*/ 2147483647 h 1276"/>
              <a:gd name="T12" fmla="*/ 2147483647 w 1091"/>
              <a:gd name="T13" fmla="*/ 2147483647 h 1276"/>
              <a:gd name="T14" fmla="*/ 2147483647 w 1091"/>
              <a:gd name="T15" fmla="*/ 2147483647 h 1276"/>
              <a:gd name="T16" fmla="*/ 2147483647 w 1091"/>
              <a:gd name="T17" fmla="*/ 2147483647 h 1276"/>
              <a:gd name="T18" fmla="*/ 2147483647 w 1091"/>
              <a:gd name="T19" fmla="*/ 2147483647 h 1276"/>
              <a:gd name="T20" fmla="*/ 2147483647 w 1091"/>
              <a:gd name="T21" fmla="*/ 2147483647 h 1276"/>
              <a:gd name="T22" fmla="*/ 2147483647 w 1091"/>
              <a:gd name="T23" fmla="*/ 2147483647 h 1276"/>
              <a:gd name="T24" fmla="*/ 2147483647 w 1091"/>
              <a:gd name="T25" fmla="*/ 2147483647 h 1276"/>
              <a:gd name="T26" fmla="*/ 2147483647 w 1091"/>
              <a:gd name="T27" fmla="*/ 2147483647 h 1276"/>
              <a:gd name="T28" fmla="*/ 2147483647 w 1091"/>
              <a:gd name="T29" fmla="*/ 2147483647 h 1276"/>
              <a:gd name="T30" fmla="*/ 2147483647 w 1091"/>
              <a:gd name="T31" fmla="*/ 2147483647 h 1276"/>
              <a:gd name="T32" fmla="*/ 2147483647 w 1091"/>
              <a:gd name="T33" fmla="*/ 2147483647 h 1276"/>
              <a:gd name="T34" fmla="*/ 2147483647 w 1091"/>
              <a:gd name="T35" fmla="*/ 2147483647 h 1276"/>
              <a:gd name="T36" fmla="*/ 2147483647 w 1091"/>
              <a:gd name="T37" fmla="*/ 2147483647 h 1276"/>
              <a:gd name="T38" fmla="*/ 2147483647 w 1091"/>
              <a:gd name="T39" fmla="*/ 2147483647 h 1276"/>
              <a:gd name="T40" fmla="*/ 2147483647 w 1091"/>
              <a:gd name="T41" fmla="*/ 2147483647 h 1276"/>
              <a:gd name="T42" fmla="*/ 2147483647 w 1091"/>
              <a:gd name="T43" fmla="*/ 2147483647 h 1276"/>
              <a:gd name="T44" fmla="*/ 2147483647 w 1091"/>
              <a:gd name="T45" fmla="*/ 2147483647 h 1276"/>
              <a:gd name="T46" fmla="*/ 2147483647 w 1091"/>
              <a:gd name="T47" fmla="*/ 2147483647 h 1276"/>
              <a:gd name="T48" fmla="*/ 2147483647 w 1091"/>
              <a:gd name="T49" fmla="*/ 2147483647 h 1276"/>
              <a:gd name="T50" fmla="*/ 2147483647 w 1091"/>
              <a:gd name="T51" fmla="*/ 2147483647 h 1276"/>
              <a:gd name="T52" fmla="*/ 2147483647 w 1091"/>
              <a:gd name="T53" fmla="*/ 2147483647 h 127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1091"/>
              <a:gd name="T82" fmla="*/ 0 h 1276"/>
              <a:gd name="T83" fmla="*/ 1091 w 1091"/>
              <a:gd name="T84" fmla="*/ 1276 h 127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1091" h="1276">
                <a:moveTo>
                  <a:pt x="0" y="0"/>
                </a:moveTo>
                <a:lnTo>
                  <a:pt x="16" y="0"/>
                </a:lnTo>
                <a:lnTo>
                  <a:pt x="16" y="86"/>
                </a:lnTo>
                <a:lnTo>
                  <a:pt x="32" y="86"/>
                </a:lnTo>
                <a:lnTo>
                  <a:pt x="32" y="213"/>
                </a:lnTo>
                <a:lnTo>
                  <a:pt x="69" y="213"/>
                </a:lnTo>
                <a:lnTo>
                  <a:pt x="69" y="303"/>
                </a:lnTo>
                <a:lnTo>
                  <a:pt x="102" y="303"/>
                </a:lnTo>
                <a:lnTo>
                  <a:pt x="102" y="323"/>
                </a:lnTo>
                <a:lnTo>
                  <a:pt x="135" y="323"/>
                </a:lnTo>
                <a:lnTo>
                  <a:pt x="135" y="372"/>
                </a:lnTo>
                <a:lnTo>
                  <a:pt x="167" y="372"/>
                </a:lnTo>
                <a:lnTo>
                  <a:pt x="167" y="397"/>
                </a:lnTo>
                <a:lnTo>
                  <a:pt x="200" y="397"/>
                </a:lnTo>
                <a:lnTo>
                  <a:pt x="200" y="421"/>
                </a:lnTo>
                <a:lnTo>
                  <a:pt x="269" y="421"/>
                </a:lnTo>
                <a:lnTo>
                  <a:pt x="269" y="475"/>
                </a:lnTo>
                <a:lnTo>
                  <a:pt x="318" y="475"/>
                </a:lnTo>
                <a:lnTo>
                  <a:pt x="318" y="536"/>
                </a:lnTo>
                <a:lnTo>
                  <a:pt x="437" y="536"/>
                </a:lnTo>
                <a:lnTo>
                  <a:pt x="437" y="573"/>
                </a:lnTo>
                <a:lnTo>
                  <a:pt x="637" y="573"/>
                </a:lnTo>
                <a:lnTo>
                  <a:pt x="637" y="699"/>
                </a:lnTo>
                <a:lnTo>
                  <a:pt x="723" y="699"/>
                </a:lnTo>
                <a:lnTo>
                  <a:pt x="723" y="781"/>
                </a:lnTo>
                <a:lnTo>
                  <a:pt x="1091" y="781"/>
                </a:lnTo>
                <a:lnTo>
                  <a:pt x="1091" y="1276"/>
                </a:lnTo>
              </a:path>
            </a:pathLst>
          </a:custGeom>
          <a:noFill/>
          <a:ln w="15875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18" name="Freeform 548"/>
          <p:cNvSpPr>
            <a:spLocks/>
          </p:cNvSpPr>
          <p:nvPr/>
        </p:nvSpPr>
        <p:spPr bwMode="auto">
          <a:xfrm>
            <a:off x="4864100" y="785813"/>
            <a:ext cx="1836738" cy="947737"/>
          </a:xfrm>
          <a:custGeom>
            <a:avLst/>
            <a:gdLst>
              <a:gd name="T0" fmla="*/ 0 w 1157"/>
              <a:gd name="T1" fmla="*/ 0 h 597"/>
              <a:gd name="T2" fmla="*/ 2147483647 w 1157"/>
              <a:gd name="T3" fmla="*/ 0 h 597"/>
              <a:gd name="T4" fmla="*/ 2147483647 w 1157"/>
              <a:gd name="T5" fmla="*/ 2147483647 h 597"/>
              <a:gd name="T6" fmla="*/ 2147483647 w 1157"/>
              <a:gd name="T7" fmla="*/ 2147483647 h 597"/>
              <a:gd name="T8" fmla="*/ 2147483647 w 1157"/>
              <a:gd name="T9" fmla="*/ 2147483647 h 597"/>
              <a:gd name="T10" fmla="*/ 2147483647 w 1157"/>
              <a:gd name="T11" fmla="*/ 2147483647 h 597"/>
              <a:gd name="T12" fmla="*/ 2147483647 w 1157"/>
              <a:gd name="T13" fmla="*/ 2147483647 h 597"/>
              <a:gd name="T14" fmla="*/ 2147483647 w 1157"/>
              <a:gd name="T15" fmla="*/ 2147483647 h 597"/>
              <a:gd name="T16" fmla="*/ 2147483647 w 1157"/>
              <a:gd name="T17" fmla="*/ 2147483647 h 597"/>
              <a:gd name="T18" fmla="*/ 2147483647 w 1157"/>
              <a:gd name="T19" fmla="*/ 2147483647 h 597"/>
              <a:gd name="T20" fmla="*/ 2147483647 w 1157"/>
              <a:gd name="T21" fmla="*/ 2147483647 h 597"/>
              <a:gd name="T22" fmla="*/ 2147483647 w 1157"/>
              <a:gd name="T23" fmla="*/ 2147483647 h 597"/>
              <a:gd name="T24" fmla="*/ 2147483647 w 1157"/>
              <a:gd name="T25" fmla="*/ 2147483647 h 597"/>
              <a:gd name="T26" fmla="*/ 2147483647 w 1157"/>
              <a:gd name="T27" fmla="*/ 2147483647 h 597"/>
              <a:gd name="T28" fmla="*/ 2147483647 w 1157"/>
              <a:gd name="T29" fmla="*/ 2147483647 h 597"/>
              <a:gd name="T30" fmla="*/ 2147483647 w 1157"/>
              <a:gd name="T31" fmla="*/ 2147483647 h 597"/>
              <a:gd name="T32" fmla="*/ 2147483647 w 1157"/>
              <a:gd name="T33" fmla="*/ 2147483647 h 597"/>
              <a:gd name="T34" fmla="*/ 2147483647 w 1157"/>
              <a:gd name="T35" fmla="*/ 2147483647 h 597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157"/>
              <a:gd name="T55" fmla="*/ 0 h 597"/>
              <a:gd name="T56" fmla="*/ 1157 w 1157"/>
              <a:gd name="T57" fmla="*/ 597 h 597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157" h="597">
                <a:moveTo>
                  <a:pt x="0" y="0"/>
                </a:moveTo>
                <a:lnTo>
                  <a:pt x="49" y="0"/>
                </a:lnTo>
                <a:lnTo>
                  <a:pt x="49" y="37"/>
                </a:lnTo>
                <a:lnTo>
                  <a:pt x="135" y="37"/>
                </a:lnTo>
                <a:lnTo>
                  <a:pt x="135" y="98"/>
                </a:lnTo>
                <a:lnTo>
                  <a:pt x="184" y="98"/>
                </a:lnTo>
                <a:lnTo>
                  <a:pt x="184" y="139"/>
                </a:lnTo>
                <a:lnTo>
                  <a:pt x="269" y="139"/>
                </a:lnTo>
                <a:lnTo>
                  <a:pt x="269" y="188"/>
                </a:lnTo>
                <a:lnTo>
                  <a:pt x="318" y="188"/>
                </a:lnTo>
                <a:lnTo>
                  <a:pt x="318" y="237"/>
                </a:lnTo>
                <a:lnTo>
                  <a:pt x="351" y="237"/>
                </a:lnTo>
                <a:lnTo>
                  <a:pt x="351" y="298"/>
                </a:lnTo>
                <a:lnTo>
                  <a:pt x="670" y="298"/>
                </a:lnTo>
                <a:lnTo>
                  <a:pt x="670" y="421"/>
                </a:lnTo>
                <a:lnTo>
                  <a:pt x="740" y="421"/>
                </a:lnTo>
                <a:lnTo>
                  <a:pt x="740" y="597"/>
                </a:lnTo>
                <a:lnTo>
                  <a:pt x="1157" y="597"/>
                </a:lnTo>
              </a:path>
            </a:pathLst>
          </a:custGeom>
          <a:noFill/>
          <a:ln w="15875">
            <a:solidFill>
              <a:srgbClr val="008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19" name="Line 549"/>
          <p:cNvSpPr>
            <a:spLocks noChangeShapeType="1"/>
          </p:cNvSpPr>
          <p:nvPr/>
        </p:nvSpPr>
        <p:spPr bwMode="auto">
          <a:xfrm>
            <a:off x="4843463" y="838200"/>
            <a:ext cx="39687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20" name="Line 550"/>
          <p:cNvSpPr>
            <a:spLocks noChangeShapeType="1"/>
          </p:cNvSpPr>
          <p:nvPr/>
        </p:nvSpPr>
        <p:spPr bwMode="auto">
          <a:xfrm>
            <a:off x="4864100" y="817563"/>
            <a:ext cx="0" cy="3968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21" name="Line 551"/>
          <p:cNvSpPr>
            <a:spLocks noChangeShapeType="1"/>
          </p:cNvSpPr>
          <p:nvPr/>
        </p:nvSpPr>
        <p:spPr bwMode="auto">
          <a:xfrm>
            <a:off x="4843463" y="838200"/>
            <a:ext cx="39687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22" name="Line 552"/>
          <p:cNvSpPr>
            <a:spLocks noChangeShapeType="1"/>
          </p:cNvSpPr>
          <p:nvPr/>
        </p:nvSpPr>
        <p:spPr bwMode="auto">
          <a:xfrm>
            <a:off x="4864100" y="817563"/>
            <a:ext cx="0" cy="3968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23" name="Line 553"/>
          <p:cNvSpPr>
            <a:spLocks noChangeShapeType="1"/>
          </p:cNvSpPr>
          <p:nvPr/>
        </p:nvSpPr>
        <p:spPr bwMode="auto">
          <a:xfrm>
            <a:off x="4843463" y="838200"/>
            <a:ext cx="39687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24" name="Line 554"/>
          <p:cNvSpPr>
            <a:spLocks noChangeShapeType="1"/>
          </p:cNvSpPr>
          <p:nvPr/>
        </p:nvSpPr>
        <p:spPr bwMode="auto">
          <a:xfrm>
            <a:off x="4864100" y="817563"/>
            <a:ext cx="0" cy="3968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25" name="Line 555"/>
          <p:cNvSpPr>
            <a:spLocks noChangeShapeType="1"/>
          </p:cNvSpPr>
          <p:nvPr/>
        </p:nvSpPr>
        <p:spPr bwMode="auto">
          <a:xfrm>
            <a:off x="4843463" y="838200"/>
            <a:ext cx="39687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26" name="Line 556"/>
          <p:cNvSpPr>
            <a:spLocks noChangeShapeType="1"/>
          </p:cNvSpPr>
          <p:nvPr/>
        </p:nvSpPr>
        <p:spPr bwMode="auto">
          <a:xfrm>
            <a:off x="4864100" y="817563"/>
            <a:ext cx="0" cy="3968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27" name="Line 557"/>
          <p:cNvSpPr>
            <a:spLocks noChangeShapeType="1"/>
          </p:cNvSpPr>
          <p:nvPr/>
        </p:nvSpPr>
        <p:spPr bwMode="auto">
          <a:xfrm>
            <a:off x="4843463" y="838200"/>
            <a:ext cx="39687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28" name="Line 558"/>
          <p:cNvSpPr>
            <a:spLocks noChangeShapeType="1"/>
          </p:cNvSpPr>
          <p:nvPr/>
        </p:nvSpPr>
        <p:spPr bwMode="auto">
          <a:xfrm>
            <a:off x="4864100" y="817563"/>
            <a:ext cx="0" cy="39687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29" name="Line 559"/>
          <p:cNvSpPr>
            <a:spLocks noChangeShapeType="1"/>
          </p:cNvSpPr>
          <p:nvPr/>
        </p:nvSpPr>
        <p:spPr bwMode="auto">
          <a:xfrm>
            <a:off x="4870450" y="947738"/>
            <a:ext cx="44450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30" name="Line 560"/>
          <p:cNvSpPr>
            <a:spLocks noChangeShapeType="1"/>
          </p:cNvSpPr>
          <p:nvPr/>
        </p:nvSpPr>
        <p:spPr bwMode="auto">
          <a:xfrm>
            <a:off x="4889500" y="922338"/>
            <a:ext cx="0" cy="4445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31" name="Line 561"/>
          <p:cNvSpPr>
            <a:spLocks noChangeShapeType="1"/>
          </p:cNvSpPr>
          <p:nvPr/>
        </p:nvSpPr>
        <p:spPr bwMode="auto">
          <a:xfrm>
            <a:off x="4870450" y="947738"/>
            <a:ext cx="44450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32" name="Line 562"/>
          <p:cNvSpPr>
            <a:spLocks noChangeShapeType="1"/>
          </p:cNvSpPr>
          <p:nvPr/>
        </p:nvSpPr>
        <p:spPr bwMode="auto">
          <a:xfrm>
            <a:off x="4889500" y="922338"/>
            <a:ext cx="0" cy="4445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33" name="Line 563"/>
          <p:cNvSpPr>
            <a:spLocks noChangeShapeType="1"/>
          </p:cNvSpPr>
          <p:nvPr/>
        </p:nvSpPr>
        <p:spPr bwMode="auto">
          <a:xfrm>
            <a:off x="4870450" y="947738"/>
            <a:ext cx="44450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34" name="Line 564"/>
          <p:cNvSpPr>
            <a:spLocks noChangeShapeType="1"/>
          </p:cNvSpPr>
          <p:nvPr/>
        </p:nvSpPr>
        <p:spPr bwMode="auto">
          <a:xfrm>
            <a:off x="4889500" y="922338"/>
            <a:ext cx="0" cy="4445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35" name="Line 565"/>
          <p:cNvSpPr>
            <a:spLocks noChangeShapeType="1"/>
          </p:cNvSpPr>
          <p:nvPr/>
        </p:nvSpPr>
        <p:spPr bwMode="auto">
          <a:xfrm>
            <a:off x="4870450" y="947738"/>
            <a:ext cx="44450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36" name="Line 566"/>
          <p:cNvSpPr>
            <a:spLocks noChangeShapeType="1"/>
          </p:cNvSpPr>
          <p:nvPr/>
        </p:nvSpPr>
        <p:spPr bwMode="auto">
          <a:xfrm>
            <a:off x="4889500" y="922338"/>
            <a:ext cx="0" cy="4445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37" name="Line 567"/>
          <p:cNvSpPr>
            <a:spLocks noChangeShapeType="1"/>
          </p:cNvSpPr>
          <p:nvPr/>
        </p:nvSpPr>
        <p:spPr bwMode="auto">
          <a:xfrm>
            <a:off x="4870450" y="947738"/>
            <a:ext cx="44450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38" name="Line 568"/>
          <p:cNvSpPr>
            <a:spLocks noChangeShapeType="1"/>
          </p:cNvSpPr>
          <p:nvPr/>
        </p:nvSpPr>
        <p:spPr bwMode="auto">
          <a:xfrm>
            <a:off x="4889500" y="922338"/>
            <a:ext cx="0" cy="4445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39" name="Line 569"/>
          <p:cNvSpPr>
            <a:spLocks noChangeShapeType="1"/>
          </p:cNvSpPr>
          <p:nvPr/>
        </p:nvSpPr>
        <p:spPr bwMode="auto">
          <a:xfrm>
            <a:off x="4870450" y="947738"/>
            <a:ext cx="44450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40" name="Line 570"/>
          <p:cNvSpPr>
            <a:spLocks noChangeShapeType="1"/>
          </p:cNvSpPr>
          <p:nvPr/>
        </p:nvSpPr>
        <p:spPr bwMode="auto">
          <a:xfrm>
            <a:off x="4889500" y="922338"/>
            <a:ext cx="0" cy="4445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41" name="Line 571"/>
          <p:cNvSpPr>
            <a:spLocks noChangeShapeType="1"/>
          </p:cNvSpPr>
          <p:nvPr/>
        </p:nvSpPr>
        <p:spPr bwMode="auto">
          <a:xfrm>
            <a:off x="4870450" y="947738"/>
            <a:ext cx="44450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42" name="Line 572"/>
          <p:cNvSpPr>
            <a:spLocks noChangeShapeType="1"/>
          </p:cNvSpPr>
          <p:nvPr/>
        </p:nvSpPr>
        <p:spPr bwMode="auto">
          <a:xfrm>
            <a:off x="4889500" y="922338"/>
            <a:ext cx="0" cy="4445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43" name="Line 573"/>
          <p:cNvSpPr>
            <a:spLocks noChangeShapeType="1"/>
          </p:cNvSpPr>
          <p:nvPr/>
        </p:nvSpPr>
        <p:spPr bwMode="auto">
          <a:xfrm>
            <a:off x="4895850" y="1149350"/>
            <a:ext cx="46038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44" name="Line 574"/>
          <p:cNvSpPr>
            <a:spLocks noChangeShapeType="1"/>
          </p:cNvSpPr>
          <p:nvPr/>
        </p:nvSpPr>
        <p:spPr bwMode="auto">
          <a:xfrm>
            <a:off x="4914900" y="1130300"/>
            <a:ext cx="0" cy="4445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45" name="Line 575"/>
          <p:cNvSpPr>
            <a:spLocks noChangeShapeType="1"/>
          </p:cNvSpPr>
          <p:nvPr/>
        </p:nvSpPr>
        <p:spPr bwMode="auto">
          <a:xfrm>
            <a:off x="4895850" y="1149350"/>
            <a:ext cx="46038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46" name="Line 576"/>
          <p:cNvSpPr>
            <a:spLocks noChangeShapeType="1"/>
          </p:cNvSpPr>
          <p:nvPr/>
        </p:nvSpPr>
        <p:spPr bwMode="auto">
          <a:xfrm>
            <a:off x="4914900" y="1130300"/>
            <a:ext cx="0" cy="4445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47" name="Line 577"/>
          <p:cNvSpPr>
            <a:spLocks noChangeShapeType="1"/>
          </p:cNvSpPr>
          <p:nvPr/>
        </p:nvSpPr>
        <p:spPr bwMode="auto">
          <a:xfrm>
            <a:off x="4895850" y="1149350"/>
            <a:ext cx="46038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48" name="Line 578"/>
          <p:cNvSpPr>
            <a:spLocks noChangeShapeType="1"/>
          </p:cNvSpPr>
          <p:nvPr/>
        </p:nvSpPr>
        <p:spPr bwMode="auto">
          <a:xfrm>
            <a:off x="4914900" y="1130300"/>
            <a:ext cx="0" cy="4445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49" name="Line 579"/>
          <p:cNvSpPr>
            <a:spLocks noChangeShapeType="1"/>
          </p:cNvSpPr>
          <p:nvPr/>
        </p:nvSpPr>
        <p:spPr bwMode="auto">
          <a:xfrm>
            <a:off x="4895850" y="1149350"/>
            <a:ext cx="46038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50" name="Line 580"/>
          <p:cNvSpPr>
            <a:spLocks noChangeShapeType="1"/>
          </p:cNvSpPr>
          <p:nvPr/>
        </p:nvSpPr>
        <p:spPr bwMode="auto">
          <a:xfrm>
            <a:off x="4914900" y="1130300"/>
            <a:ext cx="0" cy="4445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51" name="Line 581"/>
          <p:cNvSpPr>
            <a:spLocks noChangeShapeType="1"/>
          </p:cNvSpPr>
          <p:nvPr/>
        </p:nvSpPr>
        <p:spPr bwMode="auto">
          <a:xfrm>
            <a:off x="4895850" y="1149350"/>
            <a:ext cx="46038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52" name="Line 582"/>
          <p:cNvSpPr>
            <a:spLocks noChangeShapeType="1"/>
          </p:cNvSpPr>
          <p:nvPr/>
        </p:nvSpPr>
        <p:spPr bwMode="auto">
          <a:xfrm>
            <a:off x="4914900" y="1130300"/>
            <a:ext cx="0" cy="4445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53" name="Line 583"/>
          <p:cNvSpPr>
            <a:spLocks noChangeShapeType="1"/>
          </p:cNvSpPr>
          <p:nvPr/>
        </p:nvSpPr>
        <p:spPr bwMode="auto">
          <a:xfrm>
            <a:off x="4921250" y="1149350"/>
            <a:ext cx="46038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54" name="Line 584"/>
          <p:cNvSpPr>
            <a:spLocks noChangeShapeType="1"/>
          </p:cNvSpPr>
          <p:nvPr/>
        </p:nvSpPr>
        <p:spPr bwMode="auto">
          <a:xfrm>
            <a:off x="4941888" y="1130300"/>
            <a:ext cx="0" cy="4445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55" name="Line 585"/>
          <p:cNvSpPr>
            <a:spLocks noChangeShapeType="1"/>
          </p:cNvSpPr>
          <p:nvPr/>
        </p:nvSpPr>
        <p:spPr bwMode="auto">
          <a:xfrm>
            <a:off x="4921250" y="1149350"/>
            <a:ext cx="46038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56" name="Line 586"/>
          <p:cNvSpPr>
            <a:spLocks noChangeShapeType="1"/>
          </p:cNvSpPr>
          <p:nvPr/>
        </p:nvSpPr>
        <p:spPr bwMode="auto">
          <a:xfrm>
            <a:off x="4941888" y="1130300"/>
            <a:ext cx="0" cy="4445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57" name="Line 587"/>
          <p:cNvSpPr>
            <a:spLocks noChangeShapeType="1"/>
          </p:cNvSpPr>
          <p:nvPr/>
        </p:nvSpPr>
        <p:spPr bwMode="auto">
          <a:xfrm>
            <a:off x="4921250" y="1149350"/>
            <a:ext cx="46038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58" name="Line 588"/>
          <p:cNvSpPr>
            <a:spLocks noChangeShapeType="1"/>
          </p:cNvSpPr>
          <p:nvPr/>
        </p:nvSpPr>
        <p:spPr bwMode="auto">
          <a:xfrm>
            <a:off x="4941888" y="1130300"/>
            <a:ext cx="0" cy="4445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59" name="Line 589"/>
          <p:cNvSpPr>
            <a:spLocks noChangeShapeType="1"/>
          </p:cNvSpPr>
          <p:nvPr/>
        </p:nvSpPr>
        <p:spPr bwMode="auto">
          <a:xfrm>
            <a:off x="4973638" y="1292225"/>
            <a:ext cx="46037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60" name="Line 590"/>
          <p:cNvSpPr>
            <a:spLocks noChangeShapeType="1"/>
          </p:cNvSpPr>
          <p:nvPr/>
        </p:nvSpPr>
        <p:spPr bwMode="auto">
          <a:xfrm>
            <a:off x="4999038" y="1265238"/>
            <a:ext cx="0" cy="46037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61" name="Line 591"/>
          <p:cNvSpPr>
            <a:spLocks noChangeShapeType="1"/>
          </p:cNvSpPr>
          <p:nvPr/>
        </p:nvSpPr>
        <p:spPr bwMode="auto">
          <a:xfrm>
            <a:off x="4973638" y="1292225"/>
            <a:ext cx="46037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62" name="Line 592"/>
          <p:cNvSpPr>
            <a:spLocks noChangeShapeType="1"/>
          </p:cNvSpPr>
          <p:nvPr/>
        </p:nvSpPr>
        <p:spPr bwMode="auto">
          <a:xfrm>
            <a:off x="4999038" y="1265238"/>
            <a:ext cx="0" cy="46037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63" name="Line 593"/>
          <p:cNvSpPr>
            <a:spLocks noChangeShapeType="1"/>
          </p:cNvSpPr>
          <p:nvPr/>
        </p:nvSpPr>
        <p:spPr bwMode="auto">
          <a:xfrm>
            <a:off x="4999038" y="1323975"/>
            <a:ext cx="46037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64" name="Line 594"/>
          <p:cNvSpPr>
            <a:spLocks noChangeShapeType="1"/>
          </p:cNvSpPr>
          <p:nvPr/>
        </p:nvSpPr>
        <p:spPr bwMode="auto">
          <a:xfrm>
            <a:off x="5026025" y="1304925"/>
            <a:ext cx="0" cy="46038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65" name="Line 595"/>
          <p:cNvSpPr>
            <a:spLocks noChangeShapeType="1"/>
          </p:cNvSpPr>
          <p:nvPr/>
        </p:nvSpPr>
        <p:spPr bwMode="auto">
          <a:xfrm>
            <a:off x="5032375" y="1323975"/>
            <a:ext cx="38100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66" name="Line 596"/>
          <p:cNvSpPr>
            <a:spLocks noChangeShapeType="1"/>
          </p:cNvSpPr>
          <p:nvPr/>
        </p:nvSpPr>
        <p:spPr bwMode="auto">
          <a:xfrm>
            <a:off x="5051425" y="1304925"/>
            <a:ext cx="0" cy="46038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67" name="Line 597"/>
          <p:cNvSpPr>
            <a:spLocks noChangeShapeType="1"/>
          </p:cNvSpPr>
          <p:nvPr/>
        </p:nvSpPr>
        <p:spPr bwMode="auto">
          <a:xfrm>
            <a:off x="5110163" y="1441450"/>
            <a:ext cx="46037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68" name="Line 598"/>
          <p:cNvSpPr>
            <a:spLocks noChangeShapeType="1"/>
          </p:cNvSpPr>
          <p:nvPr/>
        </p:nvSpPr>
        <p:spPr bwMode="auto">
          <a:xfrm>
            <a:off x="5129213" y="1416050"/>
            <a:ext cx="0" cy="4445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69" name="Line 599"/>
          <p:cNvSpPr>
            <a:spLocks noChangeShapeType="1"/>
          </p:cNvSpPr>
          <p:nvPr/>
        </p:nvSpPr>
        <p:spPr bwMode="auto">
          <a:xfrm>
            <a:off x="5135563" y="1441450"/>
            <a:ext cx="46037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70" name="Line 600"/>
          <p:cNvSpPr>
            <a:spLocks noChangeShapeType="1"/>
          </p:cNvSpPr>
          <p:nvPr/>
        </p:nvSpPr>
        <p:spPr bwMode="auto">
          <a:xfrm>
            <a:off x="5156200" y="1416050"/>
            <a:ext cx="0" cy="4445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71" name="Line 601"/>
          <p:cNvSpPr>
            <a:spLocks noChangeShapeType="1"/>
          </p:cNvSpPr>
          <p:nvPr/>
        </p:nvSpPr>
        <p:spPr bwMode="auto">
          <a:xfrm>
            <a:off x="5187950" y="1479550"/>
            <a:ext cx="46038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72" name="Line 602"/>
          <p:cNvSpPr>
            <a:spLocks noChangeShapeType="1"/>
          </p:cNvSpPr>
          <p:nvPr/>
        </p:nvSpPr>
        <p:spPr bwMode="auto">
          <a:xfrm>
            <a:off x="5213350" y="1454150"/>
            <a:ext cx="0" cy="46038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73" name="Line 603"/>
          <p:cNvSpPr>
            <a:spLocks noChangeShapeType="1"/>
          </p:cNvSpPr>
          <p:nvPr/>
        </p:nvSpPr>
        <p:spPr bwMode="auto">
          <a:xfrm>
            <a:off x="5187950" y="1479550"/>
            <a:ext cx="46038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74" name="Line 604"/>
          <p:cNvSpPr>
            <a:spLocks noChangeShapeType="1"/>
          </p:cNvSpPr>
          <p:nvPr/>
        </p:nvSpPr>
        <p:spPr bwMode="auto">
          <a:xfrm>
            <a:off x="5213350" y="1454150"/>
            <a:ext cx="0" cy="46038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75" name="Line 605"/>
          <p:cNvSpPr>
            <a:spLocks noChangeShapeType="1"/>
          </p:cNvSpPr>
          <p:nvPr/>
        </p:nvSpPr>
        <p:spPr bwMode="auto">
          <a:xfrm>
            <a:off x="5240338" y="1479550"/>
            <a:ext cx="44450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76" name="Line 606"/>
          <p:cNvSpPr>
            <a:spLocks noChangeShapeType="1"/>
          </p:cNvSpPr>
          <p:nvPr/>
        </p:nvSpPr>
        <p:spPr bwMode="auto">
          <a:xfrm>
            <a:off x="5265738" y="1454150"/>
            <a:ext cx="0" cy="46038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77" name="Line 607"/>
          <p:cNvSpPr>
            <a:spLocks noChangeShapeType="1"/>
          </p:cNvSpPr>
          <p:nvPr/>
        </p:nvSpPr>
        <p:spPr bwMode="auto">
          <a:xfrm>
            <a:off x="5265738" y="1565275"/>
            <a:ext cx="46037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78" name="Line 608"/>
          <p:cNvSpPr>
            <a:spLocks noChangeShapeType="1"/>
          </p:cNvSpPr>
          <p:nvPr/>
        </p:nvSpPr>
        <p:spPr bwMode="auto">
          <a:xfrm>
            <a:off x="5291138" y="1544638"/>
            <a:ext cx="0" cy="46037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79" name="Line 609"/>
          <p:cNvSpPr>
            <a:spLocks noChangeShapeType="1"/>
          </p:cNvSpPr>
          <p:nvPr/>
        </p:nvSpPr>
        <p:spPr bwMode="auto">
          <a:xfrm>
            <a:off x="5324475" y="1565275"/>
            <a:ext cx="38100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80" name="Line 610"/>
          <p:cNvSpPr>
            <a:spLocks noChangeShapeType="1"/>
          </p:cNvSpPr>
          <p:nvPr/>
        </p:nvSpPr>
        <p:spPr bwMode="auto">
          <a:xfrm>
            <a:off x="5343525" y="1544638"/>
            <a:ext cx="0" cy="46037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81" name="Line 611"/>
          <p:cNvSpPr>
            <a:spLocks noChangeShapeType="1"/>
          </p:cNvSpPr>
          <p:nvPr/>
        </p:nvSpPr>
        <p:spPr bwMode="auto">
          <a:xfrm>
            <a:off x="5376863" y="1662113"/>
            <a:ext cx="44450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82" name="Line 612"/>
          <p:cNvSpPr>
            <a:spLocks noChangeShapeType="1"/>
          </p:cNvSpPr>
          <p:nvPr/>
        </p:nvSpPr>
        <p:spPr bwMode="auto">
          <a:xfrm>
            <a:off x="5395913" y="1643063"/>
            <a:ext cx="0" cy="3810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83" name="Line 613"/>
          <p:cNvSpPr>
            <a:spLocks noChangeShapeType="1"/>
          </p:cNvSpPr>
          <p:nvPr/>
        </p:nvSpPr>
        <p:spPr bwMode="auto">
          <a:xfrm>
            <a:off x="5427663" y="1662113"/>
            <a:ext cx="46037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84" name="Line 614"/>
          <p:cNvSpPr>
            <a:spLocks noChangeShapeType="1"/>
          </p:cNvSpPr>
          <p:nvPr/>
        </p:nvSpPr>
        <p:spPr bwMode="auto">
          <a:xfrm>
            <a:off x="5448300" y="1643063"/>
            <a:ext cx="0" cy="3810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85" name="Line 615"/>
          <p:cNvSpPr>
            <a:spLocks noChangeShapeType="1"/>
          </p:cNvSpPr>
          <p:nvPr/>
        </p:nvSpPr>
        <p:spPr bwMode="auto">
          <a:xfrm>
            <a:off x="5427663" y="1662113"/>
            <a:ext cx="46037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86" name="Line 616"/>
          <p:cNvSpPr>
            <a:spLocks noChangeShapeType="1"/>
          </p:cNvSpPr>
          <p:nvPr/>
        </p:nvSpPr>
        <p:spPr bwMode="auto">
          <a:xfrm>
            <a:off x="5448300" y="1643063"/>
            <a:ext cx="0" cy="3810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87" name="Line 617"/>
          <p:cNvSpPr>
            <a:spLocks noChangeShapeType="1"/>
          </p:cNvSpPr>
          <p:nvPr/>
        </p:nvSpPr>
        <p:spPr bwMode="auto">
          <a:xfrm>
            <a:off x="5480050" y="1662113"/>
            <a:ext cx="46038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88" name="Line 618"/>
          <p:cNvSpPr>
            <a:spLocks noChangeShapeType="1"/>
          </p:cNvSpPr>
          <p:nvPr/>
        </p:nvSpPr>
        <p:spPr bwMode="auto">
          <a:xfrm>
            <a:off x="5505450" y="1643063"/>
            <a:ext cx="0" cy="3810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89" name="Line 619"/>
          <p:cNvSpPr>
            <a:spLocks noChangeShapeType="1"/>
          </p:cNvSpPr>
          <p:nvPr/>
        </p:nvSpPr>
        <p:spPr bwMode="auto">
          <a:xfrm>
            <a:off x="5505450" y="1662113"/>
            <a:ext cx="46038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90" name="Line 620"/>
          <p:cNvSpPr>
            <a:spLocks noChangeShapeType="1"/>
          </p:cNvSpPr>
          <p:nvPr/>
        </p:nvSpPr>
        <p:spPr bwMode="auto">
          <a:xfrm>
            <a:off x="5532438" y="1643063"/>
            <a:ext cx="0" cy="3810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91" name="Line 621"/>
          <p:cNvSpPr>
            <a:spLocks noChangeShapeType="1"/>
          </p:cNvSpPr>
          <p:nvPr/>
        </p:nvSpPr>
        <p:spPr bwMode="auto">
          <a:xfrm>
            <a:off x="5538788" y="1720850"/>
            <a:ext cx="38100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92" name="Line 622"/>
          <p:cNvSpPr>
            <a:spLocks noChangeShapeType="1"/>
          </p:cNvSpPr>
          <p:nvPr/>
        </p:nvSpPr>
        <p:spPr bwMode="auto">
          <a:xfrm>
            <a:off x="5557838" y="1700213"/>
            <a:ext cx="0" cy="39687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93" name="Line 623"/>
          <p:cNvSpPr>
            <a:spLocks noChangeShapeType="1"/>
          </p:cNvSpPr>
          <p:nvPr/>
        </p:nvSpPr>
        <p:spPr bwMode="auto">
          <a:xfrm>
            <a:off x="5589588" y="1720850"/>
            <a:ext cx="39687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94" name="Line 624"/>
          <p:cNvSpPr>
            <a:spLocks noChangeShapeType="1"/>
          </p:cNvSpPr>
          <p:nvPr/>
        </p:nvSpPr>
        <p:spPr bwMode="auto">
          <a:xfrm>
            <a:off x="5610225" y="1700213"/>
            <a:ext cx="0" cy="39687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95" name="Line 625"/>
          <p:cNvSpPr>
            <a:spLocks noChangeShapeType="1"/>
          </p:cNvSpPr>
          <p:nvPr/>
        </p:nvSpPr>
        <p:spPr bwMode="auto">
          <a:xfrm>
            <a:off x="5589588" y="1720850"/>
            <a:ext cx="39687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96" name="Line 626"/>
          <p:cNvSpPr>
            <a:spLocks noChangeShapeType="1"/>
          </p:cNvSpPr>
          <p:nvPr/>
        </p:nvSpPr>
        <p:spPr bwMode="auto">
          <a:xfrm>
            <a:off x="5610225" y="1700213"/>
            <a:ext cx="0" cy="39687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97" name="Line 627"/>
          <p:cNvSpPr>
            <a:spLocks noChangeShapeType="1"/>
          </p:cNvSpPr>
          <p:nvPr/>
        </p:nvSpPr>
        <p:spPr bwMode="auto">
          <a:xfrm>
            <a:off x="5589588" y="1720850"/>
            <a:ext cx="39687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98" name="Line 628"/>
          <p:cNvSpPr>
            <a:spLocks noChangeShapeType="1"/>
          </p:cNvSpPr>
          <p:nvPr/>
        </p:nvSpPr>
        <p:spPr bwMode="auto">
          <a:xfrm>
            <a:off x="5610225" y="1700213"/>
            <a:ext cx="0" cy="39687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799" name="Line 629"/>
          <p:cNvSpPr>
            <a:spLocks noChangeShapeType="1"/>
          </p:cNvSpPr>
          <p:nvPr/>
        </p:nvSpPr>
        <p:spPr bwMode="auto">
          <a:xfrm>
            <a:off x="5668963" y="1720850"/>
            <a:ext cx="44450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00" name="Line 630"/>
          <p:cNvSpPr>
            <a:spLocks noChangeShapeType="1"/>
          </p:cNvSpPr>
          <p:nvPr/>
        </p:nvSpPr>
        <p:spPr bwMode="auto">
          <a:xfrm>
            <a:off x="5688013" y="1700213"/>
            <a:ext cx="0" cy="39687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01" name="Line 631"/>
          <p:cNvSpPr>
            <a:spLocks noChangeShapeType="1"/>
          </p:cNvSpPr>
          <p:nvPr/>
        </p:nvSpPr>
        <p:spPr bwMode="auto">
          <a:xfrm>
            <a:off x="5694363" y="1720850"/>
            <a:ext cx="46037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02" name="Line 632"/>
          <p:cNvSpPr>
            <a:spLocks noChangeShapeType="1"/>
          </p:cNvSpPr>
          <p:nvPr/>
        </p:nvSpPr>
        <p:spPr bwMode="auto">
          <a:xfrm>
            <a:off x="5713413" y="1700213"/>
            <a:ext cx="0" cy="39687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03" name="Line 633"/>
          <p:cNvSpPr>
            <a:spLocks noChangeShapeType="1"/>
          </p:cNvSpPr>
          <p:nvPr/>
        </p:nvSpPr>
        <p:spPr bwMode="auto">
          <a:xfrm>
            <a:off x="5803900" y="1720850"/>
            <a:ext cx="39688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04" name="Line 634"/>
          <p:cNvSpPr>
            <a:spLocks noChangeShapeType="1"/>
          </p:cNvSpPr>
          <p:nvPr/>
        </p:nvSpPr>
        <p:spPr bwMode="auto">
          <a:xfrm>
            <a:off x="5824538" y="1700213"/>
            <a:ext cx="0" cy="39687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05" name="Line 635"/>
          <p:cNvSpPr>
            <a:spLocks noChangeShapeType="1"/>
          </p:cNvSpPr>
          <p:nvPr/>
        </p:nvSpPr>
        <p:spPr bwMode="auto">
          <a:xfrm>
            <a:off x="5803900" y="1720850"/>
            <a:ext cx="39688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06" name="Line 636"/>
          <p:cNvSpPr>
            <a:spLocks noChangeShapeType="1"/>
          </p:cNvSpPr>
          <p:nvPr/>
        </p:nvSpPr>
        <p:spPr bwMode="auto">
          <a:xfrm>
            <a:off x="5824538" y="1700213"/>
            <a:ext cx="0" cy="39687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07" name="Line 637"/>
          <p:cNvSpPr>
            <a:spLocks noChangeShapeType="1"/>
          </p:cNvSpPr>
          <p:nvPr/>
        </p:nvSpPr>
        <p:spPr bwMode="auto">
          <a:xfrm>
            <a:off x="5856288" y="1920875"/>
            <a:ext cx="39687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08" name="Line 638"/>
          <p:cNvSpPr>
            <a:spLocks noChangeShapeType="1"/>
          </p:cNvSpPr>
          <p:nvPr/>
        </p:nvSpPr>
        <p:spPr bwMode="auto">
          <a:xfrm>
            <a:off x="5875338" y="1901825"/>
            <a:ext cx="0" cy="46038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09" name="Line 639"/>
          <p:cNvSpPr>
            <a:spLocks noChangeShapeType="1"/>
          </p:cNvSpPr>
          <p:nvPr/>
        </p:nvSpPr>
        <p:spPr bwMode="auto">
          <a:xfrm>
            <a:off x="5881688" y="1920875"/>
            <a:ext cx="46037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10" name="Line 640"/>
          <p:cNvSpPr>
            <a:spLocks noChangeShapeType="1"/>
          </p:cNvSpPr>
          <p:nvPr/>
        </p:nvSpPr>
        <p:spPr bwMode="auto">
          <a:xfrm>
            <a:off x="5902325" y="1901825"/>
            <a:ext cx="0" cy="46038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11" name="Line 641"/>
          <p:cNvSpPr>
            <a:spLocks noChangeShapeType="1"/>
          </p:cNvSpPr>
          <p:nvPr/>
        </p:nvSpPr>
        <p:spPr bwMode="auto">
          <a:xfrm>
            <a:off x="5986463" y="2051050"/>
            <a:ext cx="44450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12" name="Line 642"/>
          <p:cNvSpPr>
            <a:spLocks noChangeShapeType="1"/>
          </p:cNvSpPr>
          <p:nvPr/>
        </p:nvSpPr>
        <p:spPr bwMode="auto">
          <a:xfrm>
            <a:off x="6011863" y="2032000"/>
            <a:ext cx="0" cy="46038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13" name="Line 643"/>
          <p:cNvSpPr>
            <a:spLocks noChangeShapeType="1"/>
          </p:cNvSpPr>
          <p:nvPr/>
        </p:nvSpPr>
        <p:spPr bwMode="auto">
          <a:xfrm>
            <a:off x="6011863" y="2051050"/>
            <a:ext cx="46037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14" name="Line 644"/>
          <p:cNvSpPr>
            <a:spLocks noChangeShapeType="1"/>
          </p:cNvSpPr>
          <p:nvPr/>
        </p:nvSpPr>
        <p:spPr bwMode="auto">
          <a:xfrm>
            <a:off x="6038850" y="2032000"/>
            <a:ext cx="0" cy="46038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15" name="Line 645"/>
          <p:cNvSpPr>
            <a:spLocks noChangeShapeType="1"/>
          </p:cNvSpPr>
          <p:nvPr/>
        </p:nvSpPr>
        <p:spPr bwMode="auto">
          <a:xfrm>
            <a:off x="6070600" y="2051050"/>
            <a:ext cx="39688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16" name="Line 646"/>
          <p:cNvSpPr>
            <a:spLocks noChangeShapeType="1"/>
          </p:cNvSpPr>
          <p:nvPr/>
        </p:nvSpPr>
        <p:spPr bwMode="auto">
          <a:xfrm>
            <a:off x="6089650" y="2032000"/>
            <a:ext cx="0" cy="46038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17" name="Line 647"/>
          <p:cNvSpPr>
            <a:spLocks noChangeShapeType="1"/>
          </p:cNvSpPr>
          <p:nvPr/>
        </p:nvSpPr>
        <p:spPr bwMode="auto">
          <a:xfrm>
            <a:off x="6148388" y="2051050"/>
            <a:ext cx="46037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18" name="Line 648"/>
          <p:cNvSpPr>
            <a:spLocks noChangeShapeType="1"/>
          </p:cNvSpPr>
          <p:nvPr/>
        </p:nvSpPr>
        <p:spPr bwMode="auto">
          <a:xfrm>
            <a:off x="6167438" y="2032000"/>
            <a:ext cx="0" cy="46038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19" name="Line 649"/>
          <p:cNvSpPr>
            <a:spLocks noChangeShapeType="1"/>
          </p:cNvSpPr>
          <p:nvPr/>
        </p:nvSpPr>
        <p:spPr bwMode="auto">
          <a:xfrm>
            <a:off x="6362700" y="2051050"/>
            <a:ext cx="39688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20" name="Line 650"/>
          <p:cNvSpPr>
            <a:spLocks noChangeShapeType="1"/>
          </p:cNvSpPr>
          <p:nvPr/>
        </p:nvSpPr>
        <p:spPr bwMode="auto">
          <a:xfrm>
            <a:off x="6381750" y="2032000"/>
            <a:ext cx="0" cy="46038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21" name="Line 651"/>
          <p:cNvSpPr>
            <a:spLocks noChangeShapeType="1"/>
          </p:cNvSpPr>
          <p:nvPr/>
        </p:nvSpPr>
        <p:spPr bwMode="auto">
          <a:xfrm>
            <a:off x="4843463" y="785813"/>
            <a:ext cx="39687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22" name="Line 652"/>
          <p:cNvSpPr>
            <a:spLocks noChangeShapeType="1"/>
          </p:cNvSpPr>
          <p:nvPr/>
        </p:nvSpPr>
        <p:spPr bwMode="auto">
          <a:xfrm>
            <a:off x="4864100" y="766763"/>
            <a:ext cx="0" cy="4445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23" name="Line 653"/>
          <p:cNvSpPr>
            <a:spLocks noChangeShapeType="1"/>
          </p:cNvSpPr>
          <p:nvPr/>
        </p:nvSpPr>
        <p:spPr bwMode="auto">
          <a:xfrm>
            <a:off x="4895850" y="785813"/>
            <a:ext cx="46038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24" name="Line 654"/>
          <p:cNvSpPr>
            <a:spLocks noChangeShapeType="1"/>
          </p:cNvSpPr>
          <p:nvPr/>
        </p:nvSpPr>
        <p:spPr bwMode="auto">
          <a:xfrm>
            <a:off x="4914900" y="766763"/>
            <a:ext cx="0" cy="4445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25" name="Line 655"/>
          <p:cNvSpPr>
            <a:spLocks noChangeShapeType="1"/>
          </p:cNvSpPr>
          <p:nvPr/>
        </p:nvSpPr>
        <p:spPr bwMode="auto">
          <a:xfrm>
            <a:off x="4895850" y="785813"/>
            <a:ext cx="46038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26" name="Line 656"/>
          <p:cNvSpPr>
            <a:spLocks noChangeShapeType="1"/>
          </p:cNvSpPr>
          <p:nvPr/>
        </p:nvSpPr>
        <p:spPr bwMode="auto">
          <a:xfrm>
            <a:off x="4914900" y="766763"/>
            <a:ext cx="0" cy="4445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27" name="Line 657"/>
          <p:cNvSpPr>
            <a:spLocks noChangeShapeType="1"/>
          </p:cNvSpPr>
          <p:nvPr/>
        </p:nvSpPr>
        <p:spPr bwMode="auto">
          <a:xfrm>
            <a:off x="4895850" y="785813"/>
            <a:ext cx="46038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28" name="Line 658"/>
          <p:cNvSpPr>
            <a:spLocks noChangeShapeType="1"/>
          </p:cNvSpPr>
          <p:nvPr/>
        </p:nvSpPr>
        <p:spPr bwMode="auto">
          <a:xfrm>
            <a:off x="4914900" y="766763"/>
            <a:ext cx="0" cy="4445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29" name="Line 659"/>
          <p:cNvSpPr>
            <a:spLocks noChangeShapeType="1"/>
          </p:cNvSpPr>
          <p:nvPr/>
        </p:nvSpPr>
        <p:spPr bwMode="auto">
          <a:xfrm>
            <a:off x="4921250" y="844550"/>
            <a:ext cx="46038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30" name="Line 660"/>
          <p:cNvSpPr>
            <a:spLocks noChangeShapeType="1"/>
          </p:cNvSpPr>
          <p:nvPr/>
        </p:nvSpPr>
        <p:spPr bwMode="auto">
          <a:xfrm>
            <a:off x="4941888" y="823913"/>
            <a:ext cx="0" cy="3968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31" name="Line 661"/>
          <p:cNvSpPr>
            <a:spLocks noChangeShapeType="1"/>
          </p:cNvSpPr>
          <p:nvPr/>
        </p:nvSpPr>
        <p:spPr bwMode="auto">
          <a:xfrm>
            <a:off x="4921250" y="844550"/>
            <a:ext cx="46038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32" name="Line 662"/>
          <p:cNvSpPr>
            <a:spLocks noChangeShapeType="1"/>
          </p:cNvSpPr>
          <p:nvPr/>
        </p:nvSpPr>
        <p:spPr bwMode="auto">
          <a:xfrm>
            <a:off x="4941888" y="823913"/>
            <a:ext cx="0" cy="3968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33" name="Line 663"/>
          <p:cNvSpPr>
            <a:spLocks noChangeShapeType="1"/>
          </p:cNvSpPr>
          <p:nvPr/>
        </p:nvSpPr>
        <p:spPr bwMode="auto">
          <a:xfrm>
            <a:off x="4921250" y="844550"/>
            <a:ext cx="46038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34" name="Line 664"/>
          <p:cNvSpPr>
            <a:spLocks noChangeShapeType="1"/>
          </p:cNvSpPr>
          <p:nvPr/>
        </p:nvSpPr>
        <p:spPr bwMode="auto">
          <a:xfrm>
            <a:off x="4941888" y="823913"/>
            <a:ext cx="0" cy="3968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35" name="Line 665"/>
          <p:cNvSpPr>
            <a:spLocks noChangeShapeType="1"/>
          </p:cNvSpPr>
          <p:nvPr/>
        </p:nvSpPr>
        <p:spPr bwMode="auto">
          <a:xfrm>
            <a:off x="4948238" y="844550"/>
            <a:ext cx="4445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36" name="Line 666"/>
          <p:cNvSpPr>
            <a:spLocks noChangeShapeType="1"/>
          </p:cNvSpPr>
          <p:nvPr/>
        </p:nvSpPr>
        <p:spPr bwMode="auto">
          <a:xfrm>
            <a:off x="4973638" y="823913"/>
            <a:ext cx="0" cy="3968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37" name="Line 667"/>
          <p:cNvSpPr>
            <a:spLocks noChangeShapeType="1"/>
          </p:cNvSpPr>
          <p:nvPr/>
        </p:nvSpPr>
        <p:spPr bwMode="auto">
          <a:xfrm>
            <a:off x="4948238" y="844550"/>
            <a:ext cx="4445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38" name="Line 668"/>
          <p:cNvSpPr>
            <a:spLocks noChangeShapeType="1"/>
          </p:cNvSpPr>
          <p:nvPr/>
        </p:nvSpPr>
        <p:spPr bwMode="auto">
          <a:xfrm>
            <a:off x="4973638" y="823913"/>
            <a:ext cx="0" cy="3968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39" name="Line 669"/>
          <p:cNvSpPr>
            <a:spLocks noChangeShapeType="1"/>
          </p:cNvSpPr>
          <p:nvPr/>
        </p:nvSpPr>
        <p:spPr bwMode="auto">
          <a:xfrm>
            <a:off x="4948238" y="844550"/>
            <a:ext cx="4445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40" name="Line 670"/>
          <p:cNvSpPr>
            <a:spLocks noChangeShapeType="1"/>
          </p:cNvSpPr>
          <p:nvPr/>
        </p:nvSpPr>
        <p:spPr bwMode="auto">
          <a:xfrm>
            <a:off x="4973638" y="823913"/>
            <a:ext cx="0" cy="3968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41" name="Line 671"/>
          <p:cNvSpPr>
            <a:spLocks noChangeShapeType="1"/>
          </p:cNvSpPr>
          <p:nvPr/>
        </p:nvSpPr>
        <p:spPr bwMode="auto">
          <a:xfrm>
            <a:off x="4948238" y="844550"/>
            <a:ext cx="4445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42" name="Line 672"/>
          <p:cNvSpPr>
            <a:spLocks noChangeShapeType="1"/>
          </p:cNvSpPr>
          <p:nvPr/>
        </p:nvSpPr>
        <p:spPr bwMode="auto">
          <a:xfrm>
            <a:off x="4973638" y="823913"/>
            <a:ext cx="0" cy="3968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43" name="Line 673"/>
          <p:cNvSpPr>
            <a:spLocks noChangeShapeType="1"/>
          </p:cNvSpPr>
          <p:nvPr/>
        </p:nvSpPr>
        <p:spPr bwMode="auto">
          <a:xfrm>
            <a:off x="4948238" y="844550"/>
            <a:ext cx="4445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44" name="Line 674"/>
          <p:cNvSpPr>
            <a:spLocks noChangeShapeType="1"/>
          </p:cNvSpPr>
          <p:nvPr/>
        </p:nvSpPr>
        <p:spPr bwMode="auto">
          <a:xfrm>
            <a:off x="4973638" y="823913"/>
            <a:ext cx="0" cy="3968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45" name="Line 675"/>
          <p:cNvSpPr>
            <a:spLocks noChangeShapeType="1"/>
          </p:cNvSpPr>
          <p:nvPr/>
        </p:nvSpPr>
        <p:spPr bwMode="auto">
          <a:xfrm>
            <a:off x="4948238" y="844550"/>
            <a:ext cx="4445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46" name="Line 676"/>
          <p:cNvSpPr>
            <a:spLocks noChangeShapeType="1"/>
          </p:cNvSpPr>
          <p:nvPr/>
        </p:nvSpPr>
        <p:spPr bwMode="auto">
          <a:xfrm>
            <a:off x="4973638" y="823913"/>
            <a:ext cx="0" cy="3968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47" name="Line 677"/>
          <p:cNvSpPr>
            <a:spLocks noChangeShapeType="1"/>
          </p:cNvSpPr>
          <p:nvPr/>
        </p:nvSpPr>
        <p:spPr bwMode="auto">
          <a:xfrm>
            <a:off x="4973638" y="844550"/>
            <a:ext cx="46037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48" name="Line 678"/>
          <p:cNvSpPr>
            <a:spLocks noChangeShapeType="1"/>
          </p:cNvSpPr>
          <p:nvPr/>
        </p:nvSpPr>
        <p:spPr bwMode="auto">
          <a:xfrm>
            <a:off x="4999038" y="823913"/>
            <a:ext cx="0" cy="3968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49" name="Line 679"/>
          <p:cNvSpPr>
            <a:spLocks noChangeShapeType="1"/>
          </p:cNvSpPr>
          <p:nvPr/>
        </p:nvSpPr>
        <p:spPr bwMode="auto">
          <a:xfrm>
            <a:off x="4973638" y="844550"/>
            <a:ext cx="46037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50" name="Line 680"/>
          <p:cNvSpPr>
            <a:spLocks noChangeShapeType="1"/>
          </p:cNvSpPr>
          <p:nvPr/>
        </p:nvSpPr>
        <p:spPr bwMode="auto">
          <a:xfrm>
            <a:off x="4999038" y="823913"/>
            <a:ext cx="0" cy="3968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51" name="Line 681"/>
          <p:cNvSpPr>
            <a:spLocks noChangeShapeType="1"/>
          </p:cNvSpPr>
          <p:nvPr/>
        </p:nvSpPr>
        <p:spPr bwMode="auto">
          <a:xfrm>
            <a:off x="4973638" y="844550"/>
            <a:ext cx="46037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52" name="Line 682"/>
          <p:cNvSpPr>
            <a:spLocks noChangeShapeType="1"/>
          </p:cNvSpPr>
          <p:nvPr/>
        </p:nvSpPr>
        <p:spPr bwMode="auto">
          <a:xfrm>
            <a:off x="4999038" y="823913"/>
            <a:ext cx="0" cy="3968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53" name="Line 683"/>
          <p:cNvSpPr>
            <a:spLocks noChangeShapeType="1"/>
          </p:cNvSpPr>
          <p:nvPr/>
        </p:nvSpPr>
        <p:spPr bwMode="auto">
          <a:xfrm>
            <a:off x="4973638" y="844550"/>
            <a:ext cx="46037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54" name="Line 684"/>
          <p:cNvSpPr>
            <a:spLocks noChangeShapeType="1"/>
          </p:cNvSpPr>
          <p:nvPr/>
        </p:nvSpPr>
        <p:spPr bwMode="auto">
          <a:xfrm>
            <a:off x="4999038" y="823913"/>
            <a:ext cx="0" cy="3968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55" name="Line 685"/>
          <p:cNvSpPr>
            <a:spLocks noChangeShapeType="1"/>
          </p:cNvSpPr>
          <p:nvPr/>
        </p:nvSpPr>
        <p:spPr bwMode="auto">
          <a:xfrm>
            <a:off x="4973638" y="844550"/>
            <a:ext cx="46037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56" name="Line 686"/>
          <p:cNvSpPr>
            <a:spLocks noChangeShapeType="1"/>
          </p:cNvSpPr>
          <p:nvPr/>
        </p:nvSpPr>
        <p:spPr bwMode="auto">
          <a:xfrm>
            <a:off x="4999038" y="823913"/>
            <a:ext cx="0" cy="3968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57" name="Line 687"/>
          <p:cNvSpPr>
            <a:spLocks noChangeShapeType="1"/>
          </p:cNvSpPr>
          <p:nvPr/>
        </p:nvSpPr>
        <p:spPr bwMode="auto">
          <a:xfrm>
            <a:off x="4973638" y="844550"/>
            <a:ext cx="46037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58" name="Line 688"/>
          <p:cNvSpPr>
            <a:spLocks noChangeShapeType="1"/>
          </p:cNvSpPr>
          <p:nvPr/>
        </p:nvSpPr>
        <p:spPr bwMode="auto">
          <a:xfrm>
            <a:off x="4999038" y="823913"/>
            <a:ext cx="0" cy="3968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59" name="Line 689"/>
          <p:cNvSpPr>
            <a:spLocks noChangeShapeType="1"/>
          </p:cNvSpPr>
          <p:nvPr/>
        </p:nvSpPr>
        <p:spPr bwMode="auto">
          <a:xfrm>
            <a:off x="4973638" y="844550"/>
            <a:ext cx="46037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60" name="Line 690"/>
          <p:cNvSpPr>
            <a:spLocks noChangeShapeType="1"/>
          </p:cNvSpPr>
          <p:nvPr/>
        </p:nvSpPr>
        <p:spPr bwMode="auto">
          <a:xfrm>
            <a:off x="4999038" y="823913"/>
            <a:ext cx="0" cy="3968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61" name="Line 691"/>
          <p:cNvSpPr>
            <a:spLocks noChangeShapeType="1"/>
          </p:cNvSpPr>
          <p:nvPr/>
        </p:nvSpPr>
        <p:spPr bwMode="auto">
          <a:xfrm>
            <a:off x="4999038" y="844550"/>
            <a:ext cx="46037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62" name="Line 692"/>
          <p:cNvSpPr>
            <a:spLocks noChangeShapeType="1"/>
          </p:cNvSpPr>
          <p:nvPr/>
        </p:nvSpPr>
        <p:spPr bwMode="auto">
          <a:xfrm>
            <a:off x="5026025" y="823913"/>
            <a:ext cx="0" cy="3968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63" name="Line 693"/>
          <p:cNvSpPr>
            <a:spLocks noChangeShapeType="1"/>
          </p:cNvSpPr>
          <p:nvPr/>
        </p:nvSpPr>
        <p:spPr bwMode="auto">
          <a:xfrm>
            <a:off x="4999038" y="844550"/>
            <a:ext cx="46037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64" name="Line 694"/>
          <p:cNvSpPr>
            <a:spLocks noChangeShapeType="1"/>
          </p:cNvSpPr>
          <p:nvPr/>
        </p:nvSpPr>
        <p:spPr bwMode="auto">
          <a:xfrm>
            <a:off x="5026025" y="823913"/>
            <a:ext cx="0" cy="3968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65" name="Line 695"/>
          <p:cNvSpPr>
            <a:spLocks noChangeShapeType="1"/>
          </p:cNvSpPr>
          <p:nvPr/>
        </p:nvSpPr>
        <p:spPr bwMode="auto">
          <a:xfrm>
            <a:off x="4999038" y="844550"/>
            <a:ext cx="46037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66" name="Line 696"/>
          <p:cNvSpPr>
            <a:spLocks noChangeShapeType="1"/>
          </p:cNvSpPr>
          <p:nvPr/>
        </p:nvSpPr>
        <p:spPr bwMode="auto">
          <a:xfrm>
            <a:off x="5026025" y="823913"/>
            <a:ext cx="0" cy="3968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67" name="Line 697"/>
          <p:cNvSpPr>
            <a:spLocks noChangeShapeType="1"/>
          </p:cNvSpPr>
          <p:nvPr/>
        </p:nvSpPr>
        <p:spPr bwMode="auto">
          <a:xfrm>
            <a:off x="4999038" y="844550"/>
            <a:ext cx="46037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68" name="Line 698"/>
          <p:cNvSpPr>
            <a:spLocks noChangeShapeType="1"/>
          </p:cNvSpPr>
          <p:nvPr/>
        </p:nvSpPr>
        <p:spPr bwMode="auto">
          <a:xfrm>
            <a:off x="5026025" y="823913"/>
            <a:ext cx="0" cy="3968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69" name="Line 699"/>
          <p:cNvSpPr>
            <a:spLocks noChangeShapeType="1"/>
          </p:cNvSpPr>
          <p:nvPr/>
        </p:nvSpPr>
        <p:spPr bwMode="auto">
          <a:xfrm>
            <a:off x="4999038" y="844550"/>
            <a:ext cx="46037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70" name="Line 700"/>
          <p:cNvSpPr>
            <a:spLocks noChangeShapeType="1"/>
          </p:cNvSpPr>
          <p:nvPr/>
        </p:nvSpPr>
        <p:spPr bwMode="auto">
          <a:xfrm>
            <a:off x="5026025" y="823913"/>
            <a:ext cx="0" cy="3968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71" name="Line 701"/>
          <p:cNvSpPr>
            <a:spLocks noChangeShapeType="1"/>
          </p:cNvSpPr>
          <p:nvPr/>
        </p:nvSpPr>
        <p:spPr bwMode="auto">
          <a:xfrm>
            <a:off x="4999038" y="844550"/>
            <a:ext cx="46037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72" name="Line 703"/>
          <p:cNvSpPr>
            <a:spLocks noChangeShapeType="1"/>
          </p:cNvSpPr>
          <p:nvPr/>
        </p:nvSpPr>
        <p:spPr bwMode="auto">
          <a:xfrm>
            <a:off x="5026025" y="823913"/>
            <a:ext cx="0" cy="3968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73" name="Line 704"/>
          <p:cNvSpPr>
            <a:spLocks noChangeShapeType="1"/>
          </p:cNvSpPr>
          <p:nvPr/>
        </p:nvSpPr>
        <p:spPr bwMode="auto">
          <a:xfrm>
            <a:off x="4999038" y="844550"/>
            <a:ext cx="46037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74" name="Line 705"/>
          <p:cNvSpPr>
            <a:spLocks noChangeShapeType="1"/>
          </p:cNvSpPr>
          <p:nvPr/>
        </p:nvSpPr>
        <p:spPr bwMode="auto">
          <a:xfrm>
            <a:off x="5026025" y="823913"/>
            <a:ext cx="0" cy="3968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75" name="Line 706"/>
          <p:cNvSpPr>
            <a:spLocks noChangeShapeType="1"/>
          </p:cNvSpPr>
          <p:nvPr/>
        </p:nvSpPr>
        <p:spPr bwMode="auto">
          <a:xfrm>
            <a:off x="4999038" y="844550"/>
            <a:ext cx="46037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76" name="Line 707"/>
          <p:cNvSpPr>
            <a:spLocks noChangeShapeType="1"/>
          </p:cNvSpPr>
          <p:nvPr/>
        </p:nvSpPr>
        <p:spPr bwMode="auto">
          <a:xfrm>
            <a:off x="5026025" y="823913"/>
            <a:ext cx="0" cy="3968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77" name="Line 708"/>
          <p:cNvSpPr>
            <a:spLocks noChangeShapeType="1"/>
          </p:cNvSpPr>
          <p:nvPr/>
        </p:nvSpPr>
        <p:spPr bwMode="auto">
          <a:xfrm>
            <a:off x="4999038" y="844550"/>
            <a:ext cx="46037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78" name="Line 709"/>
          <p:cNvSpPr>
            <a:spLocks noChangeShapeType="1"/>
          </p:cNvSpPr>
          <p:nvPr/>
        </p:nvSpPr>
        <p:spPr bwMode="auto">
          <a:xfrm>
            <a:off x="5026025" y="823913"/>
            <a:ext cx="0" cy="3968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79" name="Line 710"/>
          <p:cNvSpPr>
            <a:spLocks noChangeShapeType="1"/>
          </p:cNvSpPr>
          <p:nvPr/>
        </p:nvSpPr>
        <p:spPr bwMode="auto">
          <a:xfrm>
            <a:off x="5032375" y="844550"/>
            <a:ext cx="3810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80" name="Line 711"/>
          <p:cNvSpPr>
            <a:spLocks noChangeShapeType="1"/>
          </p:cNvSpPr>
          <p:nvPr/>
        </p:nvSpPr>
        <p:spPr bwMode="auto">
          <a:xfrm>
            <a:off x="5051425" y="823913"/>
            <a:ext cx="0" cy="3968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81" name="Line 712"/>
          <p:cNvSpPr>
            <a:spLocks noChangeShapeType="1"/>
          </p:cNvSpPr>
          <p:nvPr/>
        </p:nvSpPr>
        <p:spPr bwMode="auto">
          <a:xfrm>
            <a:off x="5032375" y="844550"/>
            <a:ext cx="3810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82" name="Line 713"/>
          <p:cNvSpPr>
            <a:spLocks noChangeShapeType="1"/>
          </p:cNvSpPr>
          <p:nvPr/>
        </p:nvSpPr>
        <p:spPr bwMode="auto">
          <a:xfrm>
            <a:off x="5051425" y="823913"/>
            <a:ext cx="0" cy="3968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83" name="Line 714"/>
          <p:cNvSpPr>
            <a:spLocks noChangeShapeType="1"/>
          </p:cNvSpPr>
          <p:nvPr/>
        </p:nvSpPr>
        <p:spPr bwMode="auto">
          <a:xfrm>
            <a:off x="5032375" y="844550"/>
            <a:ext cx="3810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84" name="Line 715"/>
          <p:cNvSpPr>
            <a:spLocks noChangeShapeType="1"/>
          </p:cNvSpPr>
          <p:nvPr/>
        </p:nvSpPr>
        <p:spPr bwMode="auto">
          <a:xfrm>
            <a:off x="5051425" y="823913"/>
            <a:ext cx="0" cy="3968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85" name="Line 716"/>
          <p:cNvSpPr>
            <a:spLocks noChangeShapeType="1"/>
          </p:cNvSpPr>
          <p:nvPr/>
        </p:nvSpPr>
        <p:spPr bwMode="auto">
          <a:xfrm>
            <a:off x="5032375" y="844550"/>
            <a:ext cx="3810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86" name="Line 717"/>
          <p:cNvSpPr>
            <a:spLocks noChangeShapeType="1"/>
          </p:cNvSpPr>
          <p:nvPr/>
        </p:nvSpPr>
        <p:spPr bwMode="auto">
          <a:xfrm>
            <a:off x="5051425" y="823913"/>
            <a:ext cx="0" cy="3968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87" name="Line 718"/>
          <p:cNvSpPr>
            <a:spLocks noChangeShapeType="1"/>
          </p:cNvSpPr>
          <p:nvPr/>
        </p:nvSpPr>
        <p:spPr bwMode="auto">
          <a:xfrm>
            <a:off x="5032375" y="844550"/>
            <a:ext cx="3810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88" name="Line 719"/>
          <p:cNvSpPr>
            <a:spLocks noChangeShapeType="1"/>
          </p:cNvSpPr>
          <p:nvPr/>
        </p:nvSpPr>
        <p:spPr bwMode="auto">
          <a:xfrm>
            <a:off x="5051425" y="823913"/>
            <a:ext cx="0" cy="3968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89" name="Line 720"/>
          <p:cNvSpPr>
            <a:spLocks noChangeShapeType="1"/>
          </p:cNvSpPr>
          <p:nvPr/>
        </p:nvSpPr>
        <p:spPr bwMode="auto">
          <a:xfrm>
            <a:off x="5057775" y="941388"/>
            <a:ext cx="39688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90" name="Line 721"/>
          <p:cNvSpPr>
            <a:spLocks noChangeShapeType="1"/>
          </p:cNvSpPr>
          <p:nvPr/>
        </p:nvSpPr>
        <p:spPr bwMode="auto">
          <a:xfrm>
            <a:off x="5078413" y="922338"/>
            <a:ext cx="0" cy="3810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91" name="Line 722"/>
          <p:cNvSpPr>
            <a:spLocks noChangeShapeType="1"/>
          </p:cNvSpPr>
          <p:nvPr/>
        </p:nvSpPr>
        <p:spPr bwMode="auto">
          <a:xfrm>
            <a:off x="5057775" y="941388"/>
            <a:ext cx="39688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92" name="Line 723"/>
          <p:cNvSpPr>
            <a:spLocks noChangeShapeType="1"/>
          </p:cNvSpPr>
          <p:nvPr/>
        </p:nvSpPr>
        <p:spPr bwMode="auto">
          <a:xfrm>
            <a:off x="5078413" y="922338"/>
            <a:ext cx="0" cy="3810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93" name="Line 724"/>
          <p:cNvSpPr>
            <a:spLocks noChangeShapeType="1"/>
          </p:cNvSpPr>
          <p:nvPr/>
        </p:nvSpPr>
        <p:spPr bwMode="auto">
          <a:xfrm>
            <a:off x="5057775" y="941388"/>
            <a:ext cx="39688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94" name="Line 725"/>
          <p:cNvSpPr>
            <a:spLocks noChangeShapeType="1"/>
          </p:cNvSpPr>
          <p:nvPr/>
        </p:nvSpPr>
        <p:spPr bwMode="auto">
          <a:xfrm>
            <a:off x="5078413" y="922338"/>
            <a:ext cx="0" cy="3810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95" name="Line 726"/>
          <p:cNvSpPr>
            <a:spLocks noChangeShapeType="1"/>
          </p:cNvSpPr>
          <p:nvPr/>
        </p:nvSpPr>
        <p:spPr bwMode="auto">
          <a:xfrm>
            <a:off x="5057775" y="941388"/>
            <a:ext cx="39688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96" name="Line 727"/>
          <p:cNvSpPr>
            <a:spLocks noChangeShapeType="1"/>
          </p:cNvSpPr>
          <p:nvPr/>
        </p:nvSpPr>
        <p:spPr bwMode="auto">
          <a:xfrm>
            <a:off x="5078413" y="922338"/>
            <a:ext cx="0" cy="3810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97" name="Line 728"/>
          <p:cNvSpPr>
            <a:spLocks noChangeShapeType="1"/>
          </p:cNvSpPr>
          <p:nvPr/>
        </p:nvSpPr>
        <p:spPr bwMode="auto">
          <a:xfrm>
            <a:off x="5057775" y="941388"/>
            <a:ext cx="39688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98" name="Line 729"/>
          <p:cNvSpPr>
            <a:spLocks noChangeShapeType="1"/>
          </p:cNvSpPr>
          <p:nvPr/>
        </p:nvSpPr>
        <p:spPr bwMode="auto">
          <a:xfrm>
            <a:off x="5078413" y="922338"/>
            <a:ext cx="0" cy="3810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899" name="Line 730"/>
          <p:cNvSpPr>
            <a:spLocks noChangeShapeType="1"/>
          </p:cNvSpPr>
          <p:nvPr/>
        </p:nvSpPr>
        <p:spPr bwMode="auto">
          <a:xfrm>
            <a:off x="5057775" y="941388"/>
            <a:ext cx="39688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00" name="Line 731"/>
          <p:cNvSpPr>
            <a:spLocks noChangeShapeType="1"/>
          </p:cNvSpPr>
          <p:nvPr/>
        </p:nvSpPr>
        <p:spPr bwMode="auto">
          <a:xfrm>
            <a:off x="5078413" y="922338"/>
            <a:ext cx="0" cy="3810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01" name="Line 732"/>
          <p:cNvSpPr>
            <a:spLocks noChangeShapeType="1"/>
          </p:cNvSpPr>
          <p:nvPr/>
        </p:nvSpPr>
        <p:spPr bwMode="auto">
          <a:xfrm>
            <a:off x="5084763" y="941388"/>
            <a:ext cx="3810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02" name="Line 733"/>
          <p:cNvSpPr>
            <a:spLocks noChangeShapeType="1"/>
          </p:cNvSpPr>
          <p:nvPr/>
        </p:nvSpPr>
        <p:spPr bwMode="auto">
          <a:xfrm>
            <a:off x="5103813" y="922338"/>
            <a:ext cx="0" cy="3810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03" name="Line 734"/>
          <p:cNvSpPr>
            <a:spLocks noChangeShapeType="1"/>
          </p:cNvSpPr>
          <p:nvPr/>
        </p:nvSpPr>
        <p:spPr bwMode="auto">
          <a:xfrm>
            <a:off x="5084763" y="941388"/>
            <a:ext cx="3810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04" name="Line 735"/>
          <p:cNvSpPr>
            <a:spLocks noChangeShapeType="1"/>
          </p:cNvSpPr>
          <p:nvPr/>
        </p:nvSpPr>
        <p:spPr bwMode="auto">
          <a:xfrm>
            <a:off x="5103813" y="922338"/>
            <a:ext cx="0" cy="3810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05" name="Line 736"/>
          <p:cNvSpPr>
            <a:spLocks noChangeShapeType="1"/>
          </p:cNvSpPr>
          <p:nvPr/>
        </p:nvSpPr>
        <p:spPr bwMode="auto">
          <a:xfrm>
            <a:off x="5084763" y="941388"/>
            <a:ext cx="3810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06" name="Line 737"/>
          <p:cNvSpPr>
            <a:spLocks noChangeShapeType="1"/>
          </p:cNvSpPr>
          <p:nvPr/>
        </p:nvSpPr>
        <p:spPr bwMode="auto">
          <a:xfrm>
            <a:off x="5103813" y="922338"/>
            <a:ext cx="0" cy="3810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07" name="Line 738"/>
          <p:cNvSpPr>
            <a:spLocks noChangeShapeType="1"/>
          </p:cNvSpPr>
          <p:nvPr/>
        </p:nvSpPr>
        <p:spPr bwMode="auto">
          <a:xfrm>
            <a:off x="5135563" y="1006475"/>
            <a:ext cx="46037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08" name="Line 739"/>
          <p:cNvSpPr>
            <a:spLocks noChangeShapeType="1"/>
          </p:cNvSpPr>
          <p:nvPr/>
        </p:nvSpPr>
        <p:spPr bwMode="auto">
          <a:xfrm>
            <a:off x="5156200" y="981075"/>
            <a:ext cx="0" cy="4445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09" name="Line 740"/>
          <p:cNvSpPr>
            <a:spLocks noChangeShapeType="1"/>
          </p:cNvSpPr>
          <p:nvPr/>
        </p:nvSpPr>
        <p:spPr bwMode="auto">
          <a:xfrm>
            <a:off x="5162550" y="1006475"/>
            <a:ext cx="4445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10" name="Line 741"/>
          <p:cNvSpPr>
            <a:spLocks noChangeShapeType="1"/>
          </p:cNvSpPr>
          <p:nvPr/>
        </p:nvSpPr>
        <p:spPr bwMode="auto">
          <a:xfrm>
            <a:off x="5181600" y="981075"/>
            <a:ext cx="0" cy="4445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11" name="Line 742"/>
          <p:cNvSpPr>
            <a:spLocks noChangeShapeType="1"/>
          </p:cNvSpPr>
          <p:nvPr/>
        </p:nvSpPr>
        <p:spPr bwMode="auto">
          <a:xfrm>
            <a:off x="5162550" y="1006475"/>
            <a:ext cx="4445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12" name="Line 743"/>
          <p:cNvSpPr>
            <a:spLocks noChangeShapeType="1"/>
          </p:cNvSpPr>
          <p:nvPr/>
        </p:nvSpPr>
        <p:spPr bwMode="auto">
          <a:xfrm>
            <a:off x="5181600" y="981075"/>
            <a:ext cx="0" cy="4445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13" name="Line 744"/>
          <p:cNvSpPr>
            <a:spLocks noChangeShapeType="1"/>
          </p:cNvSpPr>
          <p:nvPr/>
        </p:nvSpPr>
        <p:spPr bwMode="auto">
          <a:xfrm>
            <a:off x="5187950" y="1006475"/>
            <a:ext cx="46038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14" name="Line 745"/>
          <p:cNvSpPr>
            <a:spLocks noChangeShapeType="1"/>
          </p:cNvSpPr>
          <p:nvPr/>
        </p:nvSpPr>
        <p:spPr bwMode="auto">
          <a:xfrm>
            <a:off x="5213350" y="981075"/>
            <a:ext cx="0" cy="4445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15" name="Line 746"/>
          <p:cNvSpPr>
            <a:spLocks noChangeShapeType="1"/>
          </p:cNvSpPr>
          <p:nvPr/>
        </p:nvSpPr>
        <p:spPr bwMode="auto">
          <a:xfrm>
            <a:off x="5240338" y="1006475"/>
            <a:ext cx="4445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16" name="Line 747"/>
          <p:cNvSpPr>
            <a:spLocks noChangeShapeType="1"/>
          </p:cNvSpPr>
          <p:nvPr/>
        </p:nvSpPr>
        <p:spPr bwMode="auto">
          <a:xfrm>
            <a:off x="5265738" y="981075"/>
            <a:ext cx="0" cy="4445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17" name="Line 748"/>
          <p:cNvSpPr>
            <a:spLocks noChangeShapeType="1"/>
          </p:cNvSpPr>
          <p:nvPr/>
        </p:nvSpPr>
        <p:spPr bwMode="auto">
          <a:xfrm>
            <a:off x="5299075" y="1084263"/>
            <a:ext cx="3810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18" name="Line 749"/>
          <p:cNvSpPr>
            <a:spLocks noChangeShapeType="1"/>
          </p:cNvSpPr>
          <p:nvPr/>
        </p:nvSpPr>
        <p:spPr bwMode="auto">
          <a:xfrm>
            <a:off x="5318125" y="1058863"/>
            <a:ext cx="0" cy="4445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19" name="Line 750"/>
          <p:cNvSpPr>
            <a:spLocks noChangeShapeType="1"/>
          </p:cNvSpPr>
          <p:nvPr/>
        </p:nvSpPr>
        <p:spPr bwMode="auto">
          <a:xfrm>
            <a:off x="5299075" y="1084263"/>
            <a:ext cx="3810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20" name="Line 751"/>
          <p:cNvSpPr>
            <a:spLocks noChangeShapeType="1"/>
          </p:cNvSpPr>
          <p:nvPr/>
        </p:nvSpPr>
        <p:spPr bwMode="auto">
          <a:xfrm>
            <a:off x="5318125" y="1058863"/>
            <a:ext cx="0" cy="4445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21" name="Line 752"/>
          <p:cNvSpPr>
            <a:spLocks noChangeShapeType="1"/>
          </p:cNvSpPr>
          <p:nvPr/>
        </p:nvSpPr>
        <p:spPr bwMode="auto">
          <a:xfrm>
            <a:off x="5349875" y="1162050"/>
            <a:ext cx="39688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22" name="Line 753"/>
          <p:cNvSpPr>
            <a:spLocks noChangeShapeType="1"/>
          </p:cNvSpPr>
          <p:nvPr/>
        </p:nvSpPr>
        <p:spPr bwMode="auto">
          <a:xfrm>
            <a:off x="5368925" y="1143000"/>
            <a:ext cx="0" cy="4445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23" name="Line 754"/>
          <p:cNvSpPr>
            <a:spLocks noChangeShapeType="1"/>
          </p:cNvSpPr>
          <p:nvPr/>
        </p:nvSpPr>
        <p:spPr bwMode="auto">
          <a:xfrm>
            <a:off x="5349875" y="1162050"/>
            <a:ext cx="39688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24" name="Line 755"/>
          <p:cNvSpPr>
            <a:spLocks noChangeShapeType="1"/>
          </p:cNvSpPr>
          <p:nvPr/>
        </p:nvSpPr>
        <p:spPr bwMode="auto">
          <a:xfrm>
            <a:off x="5368925" y="1143000"/>
            <a:ext cx="0" cy="4445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25" name="Line 756"/>
          <p:cNvSpPr>
            <a:spLocks noChangeShapeType="1"/>
          </p:cNvSpPr>
          <p:nvPr/>
        </p:nvSpPr>
        <p:spPr bwMode="auto">
          <a:xfrm>
            <a:off x="5454650" y="1258888"/>
            <a:ext cx="4445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26" name="Line 757"/>
          <p:cNvSpPr>
            <a:spLocks noChangeShapeType="1"/>
          </p:cNvSpPr>
          <p:nvPr/>
        </p:nvSpPr>
        <p:spPr bwMode="auto">
          <a:xfrm>
            <a:off x="5480050" y="1233488"/>
            <a:ext cx="0" cy="4603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27" name="Line 758"/>
          <p:cNvSpPr>
            <a:spLocks noChangeShapeType="1"/>
          </p:cNvSpPr>
          <p:nvPr/>
        </p:nvSpPr>
        <p:spPr bwMode="auto">
          <a:xfrm>
            <a:off x="5505450" y="1258888"/>
            <a:ext cx="46038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28" name="Line 759"/>
          <p:cNvSpPr>
            <a:spLocks noChangeShapeType="1"/>
          </p:cNvSpPr>
          <p:nvPr/>
        </p:nvSpPr>
        <p:spPr bwMode="auto">
          <a:xfrm>
            <a:off x="5532438" y="1233488"/>
            <a:ext cx="0" cy="4603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29" name="Line 760"/>
          <p:cNvSpPr>
            <a:spLocks noChangeShapeType="1"/>
          </p:cNvSpPr>
          <p:nvPr/>
        </p:nvSpPr>
        <p:spPr bwMode="auto">
          <a:xfrm>
            <a:off x="5538788" y="1258888"/>
            <a:ext cx="3810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30" name="Line 761"/>
          <p:cNvSpPr>
            <a:spLocks noChangeShapeType="1"/>
          </p:cNvSpPr>
          <p:nvPr/>
        </p:nvSpPr>
        <p:spPr bwMode="auto">
          <a:xfrm>
            <a:off x="5557838" y="1233488"/>
            <a:ext cx="0" cy="4603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31" name="Line 762"/>
          <p:cNvSpPr>
            <a:spLocks noChangeShapeType="1"/>
          </p:cNvSpPr>
          <p:nvPr/>
        </p:nvSpPr>
        <p:spPr bwMode="auto">
          <a:xfrm>
            <a:off x="5564188" y="1258888"/>
            <a:ext cx="39687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32" name="Line 763"/>
          <p:cNvSpPr>
            <a:spLocks noChangeShapeType="1"/>
          </p:cNvSpPr>
          <p:nvPr/>
        </p:nvSpPr>
        <p:spPr bwMode="auto">
          <a:xfrm>
            <a:off x="5583238" y="1233488"/>
            <a:ext cx="0" cy="4603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33" name="Line 764"/>
          <p:cNvSpPr>
            <a:spLocks noChangeShapeType="1"/>
          </p:cNvSpPr>
          <p:nvPr/>
        </p:nvSpPr>
        <p:spPr bwMode="auto">
          <a:xfrm>
            <a:off x="5589588" y="1258888"/>
            <a:ext cx="39687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34" name="Line 765"/>
          <p:cNvSpPr>
            <a:spLocks noChangeShapeType="1"/>
          </p:cNvSpPr>
          <p:nvPr/>
        </p:nvSpPr>
        <p:spPr bwMode="auto">
          <a:xfrm>
            <a:off x="5610225" y="1233488"/>
            <a:ext cx="0" cy="4603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35" name="Line 766"/>
          <p:cNvSpPr>
            <a:spLocks noChangeShapeType="1"/>
          </p:cNvSpPr>
          <p:nvPr/>
        </p:nvSpPr>
        <p:spPr bwMode="auto">
          <a:xfrm>
            <a:off x="5616575" y="1258888"/>
            <a:ext cx="3810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36" name="Line 767"/>
          <p:cNvSpPr>
            <a:spLocks noChangeShapeType="1"/>
          </p:cNvSpPr>
          <p:nvPr/>
        </p:nvSpPr>
        <p:spPr bwMode="auto">
          <a:xfrm>
            <a:off x="5635625" y="1233488"/>
            <a:ext cx="0" cy="4603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37" name="Line 768"/>
          <p:cNvSpPr>
            <a:spLocks noChangeShapeType="1"/>
          </p:cNvSpPr>
          <p:nvPr/>
        </p:nvSpPr>
        <p:spPr bwMode="auto">
          <a:xfrm>
            <a:off x="5746750" y="1258888"/>
            <a:ext cx="4445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38" name="Line 769"/>
          <p:cNvSpPr>
            <a:spLocks noChangeShapeType="1"/>
          </p:cNvSpPr>
          <p:nvPr/>
        </p:nvSpPr>
        <p:spPr bwMode="auto">
          <a:xfrm>
            <a:off x="5772150" y="1233488"/>
            <a:ext cx="0" cy="4603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39" name="Line 770"/>
          <p:cNvSpPr>
            <a:spLocks noChangeShapeType="1"/>
          </p:cNvSpPr>
          <p:nvPr/>
        </p:nvSpPr>
        <p:spPr bwMode="auto">
          <a:xfrm>
            <a:off x="5772150" y="1258888"/>
            <a:ext cx="46038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40" name="Line 771"/>
          <p:cNvSpPr>
            <a:spLocks noChangeShapeType="1"/>
          </p:cNvSpPr>
          <p:nvPr/>
        </p:nvSpPr>
        <p:spPr bwMode="auto">
          <a:xfrm>
            <a:off x="5797550" y="1233488"/>
            <a:ext cx="0" cy="4603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41" name="Line 772"/>
          <p:cNvSpPr>
            <a:spLocks noChangeShapeType="1"/>
          </p:cNvSpPr>
          <p:nvPr/>
        </p:nvSpPr>
        <p:spPr bwMode="auto">
          <a:xfrm>
            <a:off x="5856288" y="1258888"/>
            <a:ext cx="39687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42" name="Line 773"/>
          <p:cNvSpPr>
            <a:spLocks noChangeShapeType="1"/>
          </p:cNvSpPr>
          <p:nvPr/>
        </p:nvSpPr>
        <p:spPr bwMode="auto">
          <a:xfrm>
            <a:off x="5875338" y="1233488"/>
            <a:ext cx="0" cy="4603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43" name="Line 774"/>
          <p:cNvSpPr>
            <a:spLocks noChangeShapeType="1"/>
          </p:cNvSpPr>
          <p:nvPr/>
        </p:nvSpPr>
        <p:spPr bwMode="auto">
          <a:xfrm>
            <a:off x="5908675" y="1454150"/>
            <a:ext cx="4445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44" name="Line 775"/>
          <p:cNvSpPr>
            <a:spLocks noChangeShapeType="1"/>
          </p:cNvSpPr>
          <p:nvPr/>
        </p:nvSpPr>
        <p:spPr bwMode="auto">
          <a:xfrm>
            <a:off x="5927725" y="1435100"/>
            <a:ext cx="0" cy="4445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45" name="Line 776"/>
          <p:cNvSpPr>
            <a:spLocks noChangeShapeType="1"/>
          </p:cNvSpPr>
          <p:nvPr/>
        </p:nvSpPr>
        <p:spPr bwMode="auto">
          <a:xfrm>
            <a:off x="5934075" y="1454150"/>
            <a:ext cx="46038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46" name="Line 777"/>
          <p:cNvSpPr>
            <a:spLocks noChangeShapeType="1"/>
          </p:cNvSpPr>
          <p:nvPr/>
        </p:nvSpPr>
        <p:spPr bwMode="auto">
          <a:xfrm>
            <a:off x="5953125" y="1435100"/>
            <a:ext cx="0" cy="4445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47" name="Line 778"/>
          <p:cNvSpPr>
            <a:spLocks noChangeShapeType="1"/>
          </p:cNvSpPr>
          <p:nvPr/>
        </p:nvSpPr>
        <p:spPr bwMode="auto">
          <a:xfrm>
            <a:off x="6070600" y="1733550"/>
            <a:ext cx="39688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48" name="Line 779"/>
          <p:cNvSpPr>
            <a:spLocks noChangeShapeType="1"/>
          </p:cNvSpPr>
          <p:nvPr/>
        </p:nvSpPr>
        <p:spPr bwMode="auto">
          <a:xfrm>
            <a:off x="6089650" y="1706563"/>
            <a:ext cx="0" cy="4603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49" name="Line 780"/>
          <p:cNvSpPr>
            <a:spLocks noChangeShapeType="1"/>
          </p:cNvSpPr>
          <p:nvPr/>
        </p:nvSpPr>
        <p:spPr bwMode="auto">
          <a:xfrm>
            <a:off x="6337300" y="1733550"/>
            <a:ext cx="3810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50" name="Line 781"/>
          <p:cNvSpPr>
            <a:spLocks noChangeShapeType="1"/>
          </p:cNvSpPr>
          <p:nvPr/>
        </p:nvSpPr>
        <p:spPr bwMode="auto">
          <a:xfrm>
            <a:off x="6356350" y="1706563"/>
            <a:ext cx="0" cy="4603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51" name="Line 782"/>
          <p:cNvSpPr>
            <a:spLocks noChangeShapeType="1"/>
          </p:cNvSpPr>
          <p:nvPr/>
        </p:nvSpPr>
        <p:spPr bwMode="auto">
          <a:xfrm>
            <a:off x="6337300" y="1733550"/>
            <a:ext cx="38100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52" name="Line 783"/>
          <p:cNvSpPr>
            <a:spLocks noChangeShapeType="1"/>
          </p:cNvSpPr>
          <p:nvPr/>
        </p:nvSpPr>
        <p:spPr bwMode="auto">
          <a:xfrm>
            <a:off x="6356350" y="1706563"/>
            <a:ext cx="0" cy="4603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53" name="Line 784"/>
          <p:cNvSpPr>
            <a:spLocks noChangeShapeType="1"/>
          </p:cNvSpPr>
          <p:nvPr/>
        </p:nvSpPr>
        <p:spPr bwMode="auto">
          <a:xfrm>
            <a:off x="6680200" y="1733550"/>
            <a:ext cx="46038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54" name="Line 785"/>
          <p:cNvSpPr>
            <a:spLocks noChangeShapeType="1"/>
          </p:cNvSpPr>
          <p:nvPr/>
        </p:nvSpPr>
        <p:spPr bwMode="auto">
          <a:xfrm>
            <a:off x="6700838" y="1706563"/>
            <a:ext cx="0" cy="46037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55" name="Rectangle 798"/>
          <p:cNvSpPr>
            <a:spLocks noChangeArrowheads="1"/>
          </p:cNvSpPr>
          <p:nvPr/>
        </p:nvSpPr>
        <p:spPr bwMode="auto">
          <a:xfrm rot="-5400000">
            <a:off x="3763963" y="1728788"/>
            <a:ext cx="120967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altLang="de-DE" sz="1100" b="1">
                <a:solidFill>
                  <a:srgbClr val="000000"/>
                </a:solidFill>
              </a:rPr>
              <a:t>day 3 ICU-survival</a:t>
            </a:r>
            <a:endParaRPr lang="de-DE" altLang="de-DE" sz="1100"/>
          </a:p>
        </p:txBody>
      </p:sp>
      <p:sp>
        <p:nvSpPr>
          <p:cNvPr id="20956" name="Rectangle 1011"/>
          <p:cNvSpPr>
            <a:spLocks noChangeArrowheads="1"/>
          </p:cNvSpPr>
          <p:nvPr/>
        </p:nvSpPr>
        <p:spPr bwMode="auto">
          <a:xfrm rot="-5400000">
            <a:off x="795338" y="1736725"/>
            <a:ext cx="120967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altLang="de-DE" sz="1100" b="1">
                <a:solidFill>
                  <a:srgbClr val="000000"/>
                </a:solidFill>
              </a:rPr>
              <a:t>day 3 ICU-survival</a:t>
            </a:r>
            <a:endParaRPr lang="de-DE" altLang="de-DE" sz="1100"/>
          </a:p>
        </p:txBody>
      </p:sp>
      <p:sp>
        <p:nvSpPr>
          <p:cNvPr id="20957" name="Text Box 1013"/>
          <p:cNvSpPr txBox="1">
            <a:spLocks noChangeArrowheads="1"/>
          </p:cNvSpPr>
          <p:nvPr/>
        </p:nvSpPr>
        <p:spPr bwMode="auto">
          <a:xfrm>
            <a:off x="1800225" y="2657475"/>
            <a:ext cx="7762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altLang="de-DE" sz="800"/>
              <a:t>log rank 6.55</a:t>
            </a:r>
          </a:p>
          <a:p>
            <a:pPr eaLnBrk="1" hangingPunct="1"/>
            <a:r>
              <a:rPr lang="de-DE" altLang="de-DE" sz="800"/>
              <a:t>p=0.0105</a:t>
            </a:r>
          </a:p>
        </p:txBody>
      </p:sp>
      <p:sp>
        <p:nvSpPr>
          <p:cNvPr id="20958" name="Text Box 1015"/>
          <p:cNvSpPr txBox="1">
            <a:spLocks noChangeArrowheads="1"/>
          </p:cNvSpPr>
          <p:nvPr/>
        </p:nvSpPr>
        <p:spPr bwMode="auto">
          <a:xfrm>
            <a:off x="4721225" y="2647950"/>
            <a:ext cx="8334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altLang="de-DE" sz="800"/>
              <a:t>log rank 11.21</a:t>
            </a:r>
          </a:p>
          <a:p>
            <a:pPr eaLnBrk="1" hangingPunct="1"/>
            <a:r>
              <a:rPr lang="de-DE" altLang="de-DE" sz="800"/>
              <a:t>p=0.0008</a:t>
            </a:r>
          </a:p>
        </p:txBody>
      </p:sp>
      <p:sp>
        <p:nvSpPr>
          <p:cNvPr id="20959" name="Text Box 1017"/>
          <p:cNvSpPr txBox="1">
            <a:spLocks noChangeArrowheads="1"/>
          </p:cNvSpPr>
          <p:nvPr/>
        </p:nvSpPr>
        <p:spPr bwMode="auto">
          <a:xfrm>
            <a:off x="4140200" y="365125"/>
            <a:ext cx="3381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altLang="de-DE" sz="1800"/>
              <a:t>B</a:t>
            </a:r>
          </a:p>
        </p:txBody>
      </p:sp>
      <p:sp>
        <p:nvSpPr>
          <p:cNvPr id="20960" name="Text Box 1017"/>
          <p:cNvSpPr txBox="1">
            <a:spLocks noChangeArrowheads="1"/>
          </p:cNvSpPr>
          <p:nvPr/>
        </p:nvSpPr>
        <p:spPr bwMode="auto">
          <a:xfrm>
            <a:off x="1187450" y="365125"/>
            <a:ext cx="336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altLang="de-DE" sz="1800"/>
              <a:t>A</a:t>
            </a:r>
          </a:p>
        </p:txBody>
      </p:sp>
      <p:sp>
        <p:nvSpPr>
          <p:cNvPr id="20961" name="Rectangle 324"/>
          <p:cNvSpPr>
            <a:spLocks noChangeArrowheads="1"/>
          </p:cNvSpPr>
          <p:nvPr/>
        </p:nvSpPr>
        <p:spPr bwMode="auto">
          <a:xfrm>
            <a:off x="5727700" y="641350"/>
            <a:ext cx="1112838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altLang="de-DE" sz="1100">
                <a:solidFill>
                  <a:srgbClr val="000000"/>
                </a:solidFill>
              </a:rPr>
              <a:t> OPN &lt; 2.5 </a:t>
            </a:r>
            <a:r>
              <a:rPr lang="de-DE" altLang="de-DE" sz="1100">
                <a:sym typeface="Symbol" pitchFamily="18" charset="2"/>
              </a:rPr>
              <a:t></a:t>
            </a:r>
            <a:r>
              <a:rPr lang="de-DE" altLang="de-DE" sz="1100">
                <a:solidFill>
                  <a:srgbClr val="000000"/>
                </a:solidFill>
              </a:rPr>
              <a:t>g/ ml</a:t>
            </a:r>
            <a:endParaRPr lang="de-DE" altLang="de-DE" sz="1100"/>
          </a:p>
        </p:txBody>
      </p:sp>
      <p:sp>
        <p:nvSpPr>
          <p:cNvPr id="20962" name="Rectangle 325"/>
          <p:cNvSpPr>
            <a:spLocks noChangeArrowheads="1"/>
          </p:cNvSpPr>
          <p:nvPr/>
        </p:nvSpPr>
        <p:spPr bwMode="auto">
          <a:xfrm>
            <a:off x="5765800" y="823913"/>
            <a:ext cx="1074738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altLang="de-DE" sz="1100">
                <a:solidFill>
                  <a:srgbClr val="000000"/>
                </a:solidFill>
              </a:rPr>
              <a:t>OPN &gt; 2.5 </a:t>
            </a:r>
            <a:r>
              <a:rPr lang="de-DE" altLang="de-DE" sz="1100">
                <a:sym typeface="Symbol" pitchFamily="18" charset="2"/>
              </a:rPr>
              <a:t></a:t>
            </a:r>
            <a:r>
              <a:rPr lang="de-DE" altLang="de-DE" sz="1100">
                <a:solidFill>
                  <a:srgbClr val="000000"/>
                </a:solidFill>
              </a:rPr>
              <a:t>g/ ml</a:t>
            </a:r>
            <a:endParaRPr lang="de-DE" altLang="de-DE" sz="1100"/>
          </a:p>
        </p:txBody>
      </p:sp>
      <p:sp>
        <p:nvSpPr>
          <p:cNvPr id="20963" name="Line 319"/>
          <p:cNvSpPr>
            <a:spLocks noChangeShapeType="1"/>
          </p:cNvSpPr>
          <p:nvPr/>
        </p:nvSpPr>
        <p:spPr bwMode="auto">
          <a:xfrm>
            <a:off x="5518150" y="733425"/>
            <a:ext cx="195263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64" name="Line 320"/>
          <p:cNvSpPr>
            <a:spLocks noChangeShapeType="1"/>
          </p:cNvSpPr>
          <p:nvPr/>
        </p:nvSpPr>
        <p:spPr bwMode="auto">
          <a:xfrm>
            <a:off x="5518150" y="909638"/>
            <a:ext cx="195263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65" name="Rectangle 324"/>
          <p:cNvSpPr>
            <a:spLocks noChangeArrowheads="1"/>
          </p:cNvSpPr>
          <p:nvPr/>
        </p:nvSpPr>
        <p:spPr bwMode="auto">
          <a:xfrm>
            <a:off x="2981325" y="669925"/>
            <a:ext cx="690895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altLang="de-DE" sz="1100" dirty="0">
                <a:solidFill>
                  <a:srgbClr val="000000"/>
                </a:solidFill>
              </a:rPr>
              <a:t> OPN </a:t>
            </a:r>
            <a:r>
              <a:rPr lang="de-DE" altLang="de-DE" sz="1100" dirty="0"/>
              <a:t>&lt;</a:t>
            </a:r>
            <a:r>
              <a:rPr lang="de-DE" altLang="de-DE" sz="1100" dirty="0" smtClean="0">
                <a:solidFill>
                  <a:srgbClr val="000000"/>
                </a:solidFill>
              </a:rPr>
              <a:t> </a:t>
            </a:r>
            <a:r>
              <a:rPr lang="de-DE" altLang="de-DE" sz="1100" dirty="0">
                <a:solidFill>
                  <a:srgbClr val="000000"/>
                </a:solidFill>
              </a:rPr>
              <a:t>Q3</a:t>
            </a:r>
            <a:endParaRPr lang="de-DE" altLang="de-DE" sz="1100" dirty="0"/>
          </a:p>
        </p:txBody>
      </p:sp>
      <p:sp>
        <p:nvSpPr>
          <p:cNvPr id="20966" name="Rectangle 325"/>
          <p:cNvSpPr>
            <a:spLocks noChangeArrowheads="1"/>
          </p:cNvSpPr>
          <p:nvPr/>
        </p:nvSpPr>
        <p:spPr bwMode="auto">
          <a:xfrm>
            <a:off x="3019425" y="852488"/>
            <a:ext cx="652423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altLang="de-DE" sz="1100" dirty="0">
                <a:solidFill>
                  <a:srgbClr val="000000"/>
                </a:solidFill>
              </a:rPr>
              <a:t>OPN </a:t>
            </a:r>
            <a:r>
              <a:rPr lang="de-DE" altLang="de-DE" sz="1100" dirty="0" smtClean="0">
                <a:solidFill>
                  <a:srgbClr val="000000"/>
                </a:solidFill>
              </a:rPr>
              <a:t>&gt; </a:t>
            </a:r>
            <a:r>
              <a:rPr lang="de-DE" altLang="de-DE" sz="1100" dirty="0">
                <a:solidFill>
                  <a:srgbClr val="000000"/>
                </a:solidFill>
              </a:rPr>
              <a:t>Q3</a:t>
            </a:r>
            <a:endParaRPr lang="de-DE" altLang="de-DE" sz="1100" dirty="0"/>
          </a:p>
        </p:txBody>
      </p:sp>
      <p:sp>
        <p:nvSpPr>
          <p:cNvPr id="20967" name="Line 319"/>
          <p:cNvSpPr>
            <a:spLocks noChangeShapeType="1"/>
          </p:cNvSpPr>
          <p:nvPr/>
        </p:nvSpPr>
        <p:spPr bwMode="auto">
          <a:xfrm>
            <a:off x="2771775" y="762000"/>
            <a:ext cx="195263" cy="0"/>
          </a:xfrm>
          <a:prstGeom prst="line">
            <a:avLst/>
          </a:prstGeom>
          <a:noFill/>
          <a:ln w="158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968" name="Line 320"/>
          <p:cNvSpPr>
            <a:spLocks noChangeShapeType="1"/>
          </p:cNvSpPr>
          <p:nvPr/>
        </p:nvSpPr>
        <p:spPr bwMode="auto">
          <a:xfrm>
            <a:off x="2771775" y="938213"/>
            <a:ext cx="195263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grpSp>
        <p:nvGrpSpPr>
          <p:cNvPr id="20969" name="Gruppieren 489"/>
          <p:cNvGrpSpPr>
            <a:grpSpLocks/>
          </p:cNvGrpSpPr>
          <p:nvPr/>
        </p:nvGrpSpPr>
        <p:grpSpPr bwMode="auto">
          <a:xfrm>
            <a:off x="1223963" y="3703638"/>
            <a:ext cx="5588000" cy="3008312"/>
            <a:chOff x="1116013" y="260350"/>
            <a:chExt cx="5588000" cy="3008313"/>
          </a:xfrm>
        </p:grpSpPr>
        <p:sp>
          <p:nvSpPr>
            <p:cNvPr id="20971" name="Line 335"/>
            <p:cNvSpPr>
              <a:spLocks noChangeShapeType="1"/>
            </p:cNvSpPr>
            <p:nvPr/>
          </p:nvSpPr>
          <p:spPr bwMode="auto">
            <a:xfrm>
              <a:off x="1735138" y="2830513"/>
              <a:ext cx="2070100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0972" name="Line 336"/>
            <p:cNvSpPr>
              <a:spLocks noChangeShapeType="1"/>
            </p:cNvSpPr>
            <p:nvPr/>
          </p:nvSpPr>
          <p:spPr bwMode="auto">
            <a:xfrm>
              <a:off x="1838325" y="2830513"/>
              <a:ext cx="0" cy="52387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0973" name="Line 337"/>
            <p:cNvSpPr>
              <a:spLocks noChangeShapeType="1"/>
            </p:cNvSpPr>
            <p:nvPr/>
          </p:nvSpPr>
          <p:spPr bwMode="auto">
            <a:xfrm>
              <a:off x="2214563" y="2830513"/>
              <a:ext cx="0" cy="52387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0974" name="Line 338"/>
            <p:cNvSpPr>
              <a:spLocks noChangeShapeType="1"/>
            </p:cNvSpPr>
            <p:nvPr/>
          </p:nvSpPr>
          <p:spPr bwMode="auto">
            <a:xfrm>
              <a:off x="2584450" y="2830513"/>
              <a:ext cx="0" cy="52387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0975" name="Line 339"/>
            <p:cNvSpPr>
              <a:spLocks noChangeShapeType="1"/>
            </p:cNvSpPr>
            <p:nvPr/>
          </p:nvSpPr>
          <p:spPr bwMode="auto">
            <a:xfrm>
              <a:off x="2954338" y="2830513"/>
              <a:ext cx="0" cy="52387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0976" name="Line 340"/>
            <p:cNvSpPr>
              <a:spLocks noChangeShapeType="1"/>
            </p:cNvSpPr>
            <p:nvPr/>
          </p:nvSpPr>
          <p:spPr bwMode="auto">
            <a:xfrm>
              <a:off x="3332163" y="2830513"/>
              <a:ext cx="0" cy="52387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0977" name="Line 341"/>
            <p:cNvSpPr>
              <a:spLocks noChangeShapeType="1"/>
            </p:cNvSpPr>
            <p:nvPr/>
          </p:nvSpPr>
          <p:spPr bwMode="auto">
            <a:xfrm>
              <a:off x="3702050" y="2830513"/>
              <a:ext cx="0" cy="52387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0978" name="Rectangle 342"/>
            <p:cNvSpPr>
              <a:spLocks noChangeArrowheads="1"/>
            </p:cNvSpPr>
            <p:nvPr/>
          </p:nvSpPr>
          <p:spPr bwMode="auto">
            <a:xfrm>
              <a:off x="1795463" y="2882900"/>
              <a:ext cx="77787" cy="168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58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de-DE" altLang="de-DE" sz="1100">
                  <a:solidFill>
                    <a:srgbClr val="000000"/>
                  </a:solidFill>
                </a:rPr>
                <a:t>0</a:t>
              </a:r>
              <a:endParaRPr lang="de-DE" altLang="de-DE" sz="1100"/>
            </a:p>
          </p:txBody>
        </p:sp>
        <p:sp>
          <p:nvSpPr>
            <p:cNvPr id="20979" name="Rectangle 343"/>
            <p:cNvSpPr>
              <a:spLocks noChangeArrowheads="1"/>
            </p:cNvSpPr>
            <p:nvPr/>
          </p:nvSpPr>
          <p:spPr bwMode="auto">
            <a:xfrm>
              <a:off x="2095500" y="2889250"/>
              <a:ext cx="233363" cy="168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58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de-DE" altLang="de-DE" sz="1100">
                  <a:solidFill>
                    <a:srgbClr val="000000"/>
                  </a:solidFill>
                </a:rPr>
                <a:t>200</a:t>
              </a:r>
              <a:endParaRPr lang="de-DE" altLang="de-DE" sz="1100"/>
            </a:p>
          </p:txBody>
        </p:sp>
        <p:sp>
          <p:nvSpPr>
            <p:cNvPr id="20980" name="Rectangle 344"/>
            <p:cNvSpPr>
              <a:spLocks noChangeArrowheads="1"/>
            </p:cNvSpPr>
            <p:nvPr/>
          </p:nvSpPr>
          <p:spPr bwMode="auto">
            <a:xfrm>
              <a:off x="2465388" y="2882900"/>
              <a:ext cx="233362" cy="168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58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de-DE" altLang="de-DE" sz="1100">
                  <a:solidFill>
                    <a:srgbClr val="000000"/>
                  </a:solidFill>
                </a:rPr>
                <a:t>400</a:t>
              </a:r>
              <a:endParaRPr lang="de-DE" altLang="de-DE" sz="1100"/>
            </a:p>
          </p:txBody>
        </p:sp>
        <p:sp>
          <p:nvSpPr>
            <p:cNvPr id="20981" name="Rectangle 345"/>
            <p:cNvSpPr>
              <a:spLocks noChangeArrowheads="1"/>
            </p:cNvSpPr>
            <p:nvPr/>
          </p:nvSpPr>
          <p:spPr bwMode="auto">
            <a:xfrm>
              <a:off x="2838450" y="2882900"/>
              <a:ext cx="233363" cy="168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58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de-DE" altLang="de-DE" sz="1100">
                  <a:solidFill>
                    <a:srgbClr val="000000"/>
                  </a:solidFill>
                </a:rPr>
                <a:t>600</a:t>
              </a:r>
              <a:endParaRPr lang="de-DE" altLang="de-DE" sz="1100"/>
            </a:p>
          </p:txBody>
        </p:sp>
        <p:sp>
          <p:nvSpPr>
            <p:cNvPr id="20982" name="Rectangle 346"/>
            <p:cNvSpPr>
              <a:spLocks noChangeArrowheads="1"/>
            </p:cNvSpPr>
            <p:nvPr/>
          </p:nvSpPr>
          <p:spPr bwMode="auto">
            <a:xfrm>
              <a:off x="3211513" y="2882900"/>
              <a:ext cx="233362" cy="168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58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de-DE" altLang="de-DE" sz="1100">
                  <a:solidFill>
                    <a:srgbClr val="000000"/>
                  </a:solidFill>
                </a:rPr>
                <a:t>800</a:t>
              </a:r>
              <a:endParaRPr lang="de-DE" altLang="de-DE" sz="1100"/>
            </a:p>
          </p:txBody>
        </p:sp>
        <p:sp>
          <p:nvSpPr>
            <p:cNvPr id="20983" name="Rectangle 347"/>
            <p:cNvSpPr>
              <a:spLocks noChangeArrowheads="1"/>
            </p:cNvSpPr>
            <p:nvPr/>
          </p:nvSpPr>
          <p:spPr bwMode="auto">
            <a:xfrm>
              <a:off x="3546475" y="2882900"/>
              <a:ext cx="311150" cy="168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58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de-DE" altLang="de-DE" sz="1100">
                  <a:solidFill>
                    <a:srgbClr val="000000"/>
                  </a:solidFill>
                </a:rPr>
                <a:t>1000</a:t>
              </a:r>
              <a:endParaRPr lang="de-DE" altLang="de-DE" sz="1100"/>
            </a:p>
          </p:txBody>
        </p:sp>
        <p:sp>
          <p:nvSpPr>
            <p:cNvPr id="20984" name="Rectangle 348"/>
            <p:cNvSpPr>
              <a:spLocks noChangeArrowheads="1"/>
            </p:cNvSpPr>
            <p:nvPr/>
          </p:nvSpPr>
          <p:spPr bwMode="auto">
            <a:xfrm>
              <a:off x="2363788" y="3100388"/>
              <a:ext cx="774700" cy="168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58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de-DE" altLang="de-DE" sz="1100" b="1">
                  <a:solidFill>
                    <a:srgbClr val="000000"/>
                  </a:solidFill>
                </a:rPr>
                <a:t>Time [days]</a:t>
              </a:r>
              <a:endParaRPr lang="de-DE" altLang="de-DE" sz="1100"/>
            </a:p>
          </p:txBody>
        </p:sp>
        <p:sp>
          <p:nvSpPr>
            <p:cNvPr id="20985" name="Line 349"/>
            <p:cNvSpPr>
              <a:spLocks noChangeShapeType="1"/>
            </p:cNvSpPr>
            <p:nvPr/>
          </p:nvSpPr>
          <p:spPr bwMode="auto">
            <a:xfrm flipV="1">
              <a:off x="1735138" y="552450"/>
              <a:ext cx="0" cy="2278063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0986" name="Line 350"/>
            <p:cNvSpPr>
              <a:spLocks noChangeShapeType="1"/>
            </p:cNvSpPr>
            <p:nvPr/>
          </p:nvSpPr>
          <p:spPr bwMode="auto">
            <a:xfrm flipH="1">
              <a:off x="1682750" y="2714625"/>
              <a:ext cx="52388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0987" name="Line 351"/>
            <p:cNvSpPr>
              <a:spLocks noChangeShapeType="1"/>
            </p:cNvSpPr>
            <p:nvPr/>
          </p:nvSpPr>
          <p:spPr bwMode="auto">
            <a:xfrm flipH="1">
              <a:off x="1682750" y="2305050"/>
              <a:ext cx="52388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0988" name="Line 352"/>
            <p:cNvSpPr>
              <a:spLocks noChangeShapeType="1"/>
            </p:cNvSpPr>
            <p:nvPr/>
          </p:nvSpPr>
          <p:spPr bwMode="auto">
            <a:xfrm flipH="1">
              <a:off x="1682750" y="1897063"/>
              <a:ext cx="52388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0989" name="Line 353"/>
            <p:cNvSpPr>
              <a:spLocks noChangeShapeType="1"/>
            </p:cNvSpPr>
            <p:nvPr/>
          </p:nvSpPr>
          <p:spPr bwMode="auto">
            <a:xfrm flipH="1">
              <a:off x="1682750" y="1487488"/>
              <a:ext cx="52388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0990" name="Line 354"/>
            <p:cNvSpPr>
              <a:spLocks noChangeShapeType="1"/>
            </p:cNvSpPr>
            <p:nvPr/>
          </p:nvSpPr>
          <p:spPr bwMode="auto">
            <a:xfrm flipH="1">
              <a:off x="1682750" y="1079500"/>
              <a:ext cx="52388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0991" name="Line 355"/>
            <p:cNvSpPr>
              <a:spLocks noChangeShapeType="1"/>
            </p:cNvSpPr>
            <p:nvPr/>
          </p:nvSpPr>
          <p:spPr bwMode="auto">
            <a:xfrm flipH="1">
              <a:off x="1682750" y="663575"/>
              <a:ext cx="52388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0992" name="Rectangle 356"/>
            <p:cNvSpPr>
              <a:spLocks noChangeArrowheads="1"/>
            </p:cNvSpPr>
            <p:nvPr/>
          </p:nvSpPr>
          <p:spPr bwMode="auto">
            <a:xfrm>
              <a:off x="1557338" y="2625725"/>
              <a:ext cx="77787" cy="168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58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de-DE" altLang="de-DE" sz="1100">
                  <a:solidFill>
                    <a:srgbClr val="000000"/>
                  </a:solidFill>
                </a:rPr>
                <a:t>0</a:t>
              </a:r>
              <a:endParaRPr lang="de-DE" altLang="de-DE" sz="1100"/>
            </a:p>
          </p:txBody>
        </p:sp>
        <p:sp>
          <p:nvSpPr>
            <p:cNvPr id="20993" name="Rectangle 357"/>
            <p:cNvSpPr>
              <a:spLocks noChangeArrowheads="1"/>
            </p:cNvSpPr>
            <p:nvPr/>
          </p:nvSpPr>
          <p:spPr bwMode="auto">
            <a:xfrm>
              <a:off x="1482725" y="2216150"/>
              <a:ext cx="193675" cy="168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58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de-DE" altLang="de-DE" sz="1100">
                  <a:solidFill>
                    <a:srgbClr val="000000"/>
                  </a:solidFill>
                </a:rPr>
                <a:t>0.2</a:t>
              </a:r>
              <a:endParaRPr lang="de-DE" altLang="de-DE" sz="1100"/>
            </a:p>
          </p:txBody>
        </p:sp>
        <p:sp>
          <p:nvSpPr>
            <p:cNvPr id="20994" name="Rectangle 358"/>
            <p:cNvSpPr>
              <a:spLocks noChangeArrowheads="1"/>
            </p:cNvSpPr>
            <p:nvPr/>
          </p:nvSpPr>
          <p:spPr bwMode="auto">
            <a:xfrm>
              <a:off x="1479550" y="1808163"/>
              <a:ext cx="193675" cy="168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58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de-DE" altLang="de-DE" sz="1100">
                  <a:solidFill>
                    <a:srgbClr val="000000"/>
                  </a:solidFill>
                </a:rPr>
                <a:t>0.4</a:t>
              </a:r>
              <a:endParaRPr lang="de-DE" altLang="de-DE" sz="1100"/>
            </a:p>
          </p:txBody>
        </p:sp>
        <p:sp>
          <p:nvSpPr>
            <p:cNvPr id="20995" name="Rectangle 359"/>
            <p:cNvSpPr>
              <a:spLocks noChangeArrowheads="1"/>
            </p:cNvSpPr>
            <p:nvPr/>
          </p:nvSpPr>
          <p:spPr bwMode="auto">
            <a:xfrm>
              <a:off x="1477963" y="1401763"/>
              <a:ext cx="193675" cy="168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58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de-DE" altLang="de-DE" sz="1100">
                  <a:solidFill>
                    <a:srgbClr val="000000"/>
                  </a:solidFill>
                </a:rPr>
                <a:t>0.6</a:t>
              </a:r>
              <a:endParaRPr lang="de-DE" altLang="de-DE" sz="1100"/>
            </a:p>
          </p:txBody>
        </p:sp>
        <p:sp>
          <p:nvSpPr>
            <p:cNvPr id="20996" name="Rectangle 360"/>
            <p:cNvSpPr>
              <a:spLocks noChangeArrowheads="1"/>
            </p:cNvSpPr>
            <p:nvPr/>
          </p:nvSpPr>
          <p:spPr bwMode="auto">
            <a:xfrm>
              <a:off x="1482725" y="992188"/>
              <a:ext cx="193675" cy="168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58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de-DE" altLang="de-DE" sz="1100">
                  <a:solidFill>
                    <a:srgbClr val="000000"/>
                  </a:solidFill>
                </a:rPr>
                <a:t>0.8</a:t>
              </a:r>
              <a:endParaRPr lang="de-DE" altLang="de-DE" sz="1100"/>
            </a:p>
          </p:txBody>
        </p:sp>
        <p:sp>
          <p:nvSpPr>
            <p:cNvPr id="20997" name="Rectangle 361"/>
            <p:cNvSpPr>
              <a:spLocks noChangeArrowheads="1"/>
            </p:cNvSpPr>
            <p:nvPr/>
          </p:nvSpPr>
          <p:spPr bwMode="auto">
            <a:xfrm>
              <a:off x="1476375" y="577850"/>
              <a:ext cx="193675" cy="168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58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de-DE" altLang="de-DE" sz="1100">
                  <a:solidFill>
                    <a:srgbClr val="000000"/>
                  </a:solidFill>
                </a:rPr>
                <a:t>1.0</a:t>
              </a:r>
              <a:endParaRPr lang="de-DE" altLang="de-DE" sz="1100"/>
            </a:p>
          </p:txBody>
        </p:sp>
        <p:sp>
          <p:nvSpPr>
            <p:cNvPr id="20998" name="Freeform 374"/>
            <p:cNvSpPr>
              <a:spLocks/>
            </p:cNvSpPr>
            <p:nvPr/>
          </p:nvSpPr>
          <p:spPr bwMode="auto">
            <a:xfrm>
              <a:off x="1844675" y="663575"/>
              <a:ext cx="1506538" cy="960438"/>
            </a:xfrm>
            <a:custGeom>
              <a:avLst/>
              <a:gdLst>
                <a:gd name="T0" fmla="*/ 0 w 949"/>
                <a:gd name="T1" fmla="*/ 0 h 605"/>
                <a:gd name="T2" fmla="*/ 0 w 949"/>
                <a:gd name="T3" fmla="*/ 0 h 605"/>
                <a:gd name="T4" fmla="*/ 0 w 949"/>
                <a:gd name="T5" fmla="*/ 2147483647 h 605"/>
                <a:gd name="T6" fmla="*/ 2147483647 w 949"/>
                <a:gd name="T7" fmla="*/ 2147483647 h 605"/>
                <a:gd name="T8" fmla="*/ 2147483647 w 949"/>
                <a:gd name="T9" fmla="*/ 2147483647 h 605"/>
                <a:gd name="T10" fmla="*/ 2147483647 w 949"/>
                <a:gd name="T11" fmla="*/ 2147483647 h 605"/>
                <a:gd name="T12" fmla="*/ 2147483647 w 949"/>
                <a:gd name="T13" fmla="*/ 2147483647 h 605"/>
                <a:gd name="T14" fmla="*/ 2147483647 w 949"/>
                <a:gd name="T15" fmla="*/ 2147483647 h 605"/>
                <a:gd name="T16" fmla="*/ 2147483647 w 949"/>
                <a:gd name="T17" fmla="*/ 2147483647 h 605"/>
                <a:gd name="T18" fmla="*/ 2147483647 w 949"/>
                <a:gd name="T19" fmla="*/ 2147483647 h 605"/>
                <a:gd name="T20" fmla="*/ 2147483647 w 949"/>
                <a:gd name="T21" fmla="*/ 2147483647 h 605"/>
                <a:gd name="T22" fmla="*/ 2147483647 w 949"/>
                <a:gd name="T23" fmla="*/ 2147483647 h 605"/>
                <a:gd name="T24" fmla="*/ 2147483647 w 949"/>
                <a:gd name="T25" fmla="*/ 2147483647 h 605"/>
                <a:gd name="T26" fmla="*/ 2147483647 w 949"/>
                <a:gd name="T27" fmla="*/ 2147483647 h 605"/>
                <a:gd name="T28" fmla="*/ 2147483647 w 949"/>
                <a:gd name="T29" fmla="*/ 2147483647 h 605"/>
                <a:gd name="T30" fmla="*/ 2147483647 w 949"/>
                <a:gd name="T31" fmla="*/ 2147483647 h 605"/>
                <a:gd name="T32" fmla="*/ 2147483647 w 949"/>
                <a:gd name="T33" fmla="*/ 2147483647 h 605"/>
                <a:gd name="T34" fmla="*/ 2147483647 w 949"/>
                <a:gd name="T35" fmla="*/ 2147483647 h 605"/>
                <a:gd name="T36" fmla="*/ 2147483647 w 949"/>
                <a:gd name="T37" fmla="*/ 2147483647 h 605"/>
                <a:gd name="T38" fmla="*/ 2147483647 w 949"/>
                <a:gd name="T39" fmla="*/ 2147483647 h 605"/>
                <a:gd name="T40" fmla="*/ 2147483647 w 949"/>
                <a:gd name="T41" fmla="*/ 2147483647 h 605"/>
                <a:gd name="T42" fmla="*/ 2147483647 w 949"/>
                <a:gd name="T43" fmla="*/ 2147483647 h 605"/>
                <a:gd name="T44" fmla="*/ 2147483647 w 949"/>
                <a:gd name="T45" fmla="*/ 2147483647 h 605"/>
                <a:gd name="T46" fmla="*/ 2147483647 w 949"/>
                <a:gd name="T47" fmla="*/ 2147483647 h 605"/>
                <a:gd name="T48" fmla="*/ 2147483647 w 949"/>
                <a:gd name="T49" fmla="*/ 2147483647 h 605"/>
                <a:gd name="T50" fmla="*/ 2147483647 w 949"/>
                <a:gd name="T51" fmla="*/ 2147483647 h 605"/>
                <a:gd name="T52" fmla="*/ 2147483647 w 949"/>
                <a:gd name="T53" fmla="*/ 2147483647 h 605"/>
                <a:gd name="T54" fmla="*/ 2147483647 w 949"/>
                <a:gd name="T55" fmla="*/ 2147483647 h 605"/>
                <a:gd name="T56" fmla="*/ 2147483647 w 949"/>
                <a:gd name="T57" fmla="*/ 2147483647 h 605"/>
                <a:gd name="T58" fmla="*/ 2147483647 w 949"/>
                <a:gd name="T59" fmla="*/ 2147483647 h 605"/>
                <a:gd name="T60" fmla="*/ 2147483647 w 949"/>
                <a:gd name="T61" fmla="*/ 2147483647 h 605"/>
                <a:gd name="T62" fmla="*/ 2147483647 w 949"/>
                <a:gd name="T63" fmla="*/ 2147483647 h 605"/>
                <a:gd name="T64" fmla="*/ 2147483647 w 949"/>
                <a:gd name="T65" fmla="*/ 2147483647 h 605"/>
                <a:gd name="T66" fmla="*/ 2147483647 w 949"/>
                <a:gd name="T67" fmla="*/ 2147483647 h 605"/>
                <a:gd name="T68" fmla="*/ 2147483647 w 949"/>
                <a:gd name="T69" fmla="*/ 2147483647 h 605"/>
                <a:gd name="T70" fmla="*/ 2147483647 w 949"/>
                <a:gd name="T71" fmla="*/ 2147483647 h 605"/>
                <a:gd name="T72" fmla="*/ 2147483647 w 949"/>
                <a:gd name="T73" fmla="*/ 2147483647 h 605"/>
                <a:gd name="T74" fmla="*/ 2147483647 w 949"/>
                <a:gd name="T75" fmla="*/ 2147483647 h 605"/>
                <a:gd name="T76" fmla="*/ 2147483647 w 949"/>
                <a:gd name="T77" fmla="*/ 2147483647 h 605"/>
                <a:gd name="T78" fmla="*/ 2147483647 w 949"/>
                <a:gd name="T79" fmla="*/ 2147483647 h 605"/>
                <a:gd name="T80" fmla="*/ 2147483647 w 949"/>
                <a:gd name="T81" fmla="*/ 2147483647 h 605"/>
                <a:gd name="T82" fmla="*/ 2147483647 w 949"/>
                <a:gd name="T83" fmla="*/ 2147483647 h 605"/>
                <a:gd name="T84" fmla="*/ 2147483647 w 949"/>
                <a:gd name="T85" fmla="*/ 2147483647 h 605"/>
                <a:gd name="T86" fmla="*/ 2147483647 w 949"/>
                <a:gd name="T87" fmla="*/ 2147483647 h 605"/>
                <a:gd name="T88" fmla="*/ 2147483647 w 949"/>
                <a:gd name="T89" fmla="*/ 2147483647 h 605"/>
                <a:gd name="T90" fmla="*/ 2147483647 w 949"/>
                <a:gd name="T91" fmla="*/ 2147483647 h 605"/>
                <a:gd name="T92" fmla="*/ 2147483647 w 949"/>
                <a:gd name="T93" fmla="*/ 2147483647 h 605"/>
                <a:gd name="T94" fmla="*/ 2147483647 w 949"/>
                <a:gd name="T95" fmla="*/ 2147483647 h 605"/>
                <a:gd name="T96" fmla="*/ 2147483647 w 949"/>
                <a:gd name="T97" fmla="*/ 2147483647 h 605"/>
                <a:gd name="T98" fmla="*/ 2147483647 w 949"/>
                <a:gd name="T99" fmla="*/ 2147483647 h 605"/>
                <a:gd name="T100" fmla="*/ 2147483647 w 949"/>
                <a:gd name="T101" fmla="*/ 2147483647 h 605"/>
                <a:gd name="T102" fmla="*/ 2147483647 w 949"/>
                <a:gd name="T103" fmla="*/ 2147483647 h 605"/>
                <a:gd name="T104" fmla="*/ 2147483647 w 949"/>
                <a:gd name="T105" fmla="*/ 2147483647 h 605"/>
                <a:gd name="T106" fmla="*/ 2147483647 w 949"/>
                <a:gd name="T107" fmla="*/ 2147483647 h 605"/>
                <a:gd name="T108" fmla="*/ 2147483647 w 949"/>
                <a:gd name="T109" fmla="*/ 2147483647 h 605"/>
                <a:gd name="T110" fmla="*/ 2147483647 w 949"/>
                <a:gd name="T111" fmla="*/ 2147483647 h 605"/>
                <a:gd name="T112" fmla="*/ 2147483647 w 949"/>
                <a:gd name="T113" fmla="*/ 2147483647 h 605"/>
                <a:gd name="T114" fmla="*/ 2147483647 w 949"/>
                <a:gd name="T115" fmla="*/ 2147483647 h 605"/>
                <a:gd name="T116" fmla="*/ 2147483647 w 949"/>
                <a:gd name="T117" fmla="*/ 2147483647 h 605"/>
                <a:gd name="T118" fmla="*/ 2147483647 w 949"/>
                <a:gd name="T119" fmla="*/ 2147483647 h 60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49"/>
                <a:gd name="T181" fmla="*/ 0 h 605"/>
                <a:gd name="T182" fmla="*/ 949 w 949"/>
                <a:gd name="T183" fmla="*/ 605 h 605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49" h="605">
                  <a:moveTo>
                    <a:pt x="0" y="0"/>
                  </a:moveTo>
                  <a:lnTo>
                    <a:pt x="0" y="0"/>
                  </a:lnTo>
                  <a:lnTo>
                    <a:pt x="0" y="33"/>
                  </a:lnTo>
                  <a:lnTo>
                    <a:pt x="4" y="33"/>
                  </a:lnTo>
                  <a:lnTo>
                    <a:pt x="4" y="53"/>
                  </a:lnTo>
                  <a:lnTo>
                    <a:pt x="9" y="53"/>
                  </a:lnTo>
                  <a:lnTo>
                    <a:pt x="9" y="69"/>
                  </a:lnTo>
                  <a:lnTo>
                    <a:pt x="13" y="69"/>
                  </a:lnTo>
                  <a:lnTo>
                    <a:pt x="13" y="86"/>
                  </a:lnTo>
                  <a:lnTo>
                    <a:pt x="17" y="86"/>
                  </a:lnTo>
                  <a:lnTo>
                    <a:pt x="17" y="102"/>
                  </a:lnTo>
                  <a:lnTo>
                    <a:pt x="17" y="119"/>
                  </a:lnTo>
                  <a:lnTo>
                    <a:pt x="21" y="119"/>
                  </a:lnTo>
                  <a:lnTo>
                    <a:pt x="21" y="135"/>
                  </a:lnTo>
                  <a:lnTo>
                    <a:pt x="21" y="151"/>
                  </a:lnTo>
                  <a:lnTo>
                    <a:pt x="25" y="151"/>
                  </a:lnTo>
                  <a:lnTo>
                    <a:pt x="25" y="168"/>
                  </a:lnTo>
                  <a:lnTo>
                    <a:pt x="29" y="168"/>
                  </a:lnTo>
                  <a:lnTo>
                    <a:pt x="29" y="184"/>
                  </a:lnTo>
                  <a:lnTo>
                    <a:pt x="33" y="184"/>
                  </a:lnTo>
                  <a:lnTo>
                    <a:pt x="33" y="200"/>
                  </a:lnTo>
                  <a:lnTo>
                    <a:pt x="33" y="217"/>
                  </a:lnTo>
                  <a:lnTo>
                    <a:pt x="41" y="217"/>
                  </a:lnTo>
                  <a:lnTo>
                    <a:pt x="41" y="233"/>
                  </a:lnTo>
                  <a:lnTo>
                    <a:pt x="45" y="233"/>
                  </a:lnTo>
                  <a:lnTo>
                    <a:pt x="45" y="249"/>
                  </a:lnTo>
                  <a:lnTo>
                    <a:pt x="45" y="266"/>
                  </a:lnTo>
                  <a:lnTo>
                    <a:pt x="49" y="266"/>
                  </a:lnTo>
                  <a:lnTo>
                    <a:pt x="49" y="282"/>
                  </a:lnTo>
                  <a:lnTo>
                    <a:pt x="58" y="282"/>
                  </a:lnTo>
                  <a:lnTo>
                    <a:pt x="58" y="298"/>
                  </a:lnTo>
                  <a:lnTo>
                    <a:pt x="70" y="298"/>
                  </a:lnTo>
                  <a:lnTo>
                    <a:pt x="70" y="315"/>
                  </a:lnTo>
                  <a:lnTo>
                    <a:pt x="78" y="315"/>
                  </a:lnTo>
                  <a:lnTo>
                    <a:pt x="78" y="331"/>
                  </a:lnTo>
                  <a:lnTo>
                    <a:pt x="103" y="331"/>
                  </a:lnTo>
                  <a:lnTo>
                    <a:pt x="103" y="352"/>
                  </a:lnTo>
                  <a:lnTo>
                    <a:pt x="123" y="352"/>
                  </a:lnTo>
                  <a:lnTo>
                    <a:pt x="123" y="368"/>
                  </a:lnTo>
                  <a:lnTo>
                    <a:pt x="123" y="384"/>
                  </a:lnTo>
                  <a:lnTo>
                    <a:pt x="127" y="384"/>
                  </a:lnTo>
                  <a:lnTo>
                    <a:pt x="127" y="421"/>
                  </a:lnTo>
                  <a:lnTo>
                    <a:pt x="139" y="421"/>
                  </a:lnTo>
                  <a:lnTo>
                    <a:pt x="139" y="437"/>
                  </a:lnTo>
                  <a:lnTo>
                    <a:pt x="225" y="437"/>
                  </a:lnTo>
                  <a:lnTo>
                    <a:pt x="225" y="458"/>
                  </a:lnTo>
                  <a:lnTo>
                    <a:pt x="254" y="458"/>
                  </a:lnTo>
                  <a:lnTo>
                    <a:pt x="254" y="478"/>
                  </a:lnTo>
                  <a:lnTo>
                    <a:pt x="331" y="478"/>
                  </a:lnTo>
                  <a:lnTo>
                    <a:pt x="331" y="503"/>
                  </a:lnTo>
                  <a:lnTo>
                    <a:pt x="503" y="503"/>
                  </a:lnTo>
                  <a:lnTo>
                    <a:pt x="503" y="548"/>
                  </a:lnTo>
                  <a:lnTo>
                    <a:pt x="708" y="548"/>
                  </a:lnTo>
                  <a:lnTo>
                    <a:pt x="708" y="605"/>
                  </a:lnTo>
                  <a:lnTo>
                    <a:pt x="949" y="605"/>
                  </a:lnTo>
                </a:path>
              </a:pathLst>
            </a:custGeom>
            <a:noFill/>
            <a:ln w="15875">
              <a:solidFill>
                <a:srgbClr val="008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0999" name="Freeform 375"/>
            <p:cNvSpPr>
              <a:spLocks/>
            </p:cNvSpPr>
            <p:nvPr/>
          </p:nvSpPr>
          <p:spPr bwMode="auto">
            <a:xfrm>
              <a:off x="1844675" y="741363"/>
              <a:ext cx="1208088" cy="1628775"/>
            </a:xfrm>
            <a:custGeom>
              <a:avLst/>
              <a:gdLst>
                <a:gd name="T0" fmla="*/ 0 w 761"/>
                <a:gd name="T1" fmla="*/ 0 h 1026"/>
                <a:gd name="T2" fmla="*/ 0 w 761"/>
                <a:gd name="T3" fmla="*/ 0 h 1026"/>
                <a:gd name="T4" fmla="*/ 0 w 761"/>
                <a:gd name="T5" fmla="*/ 2147483647 h 1026"/>
                <a:gd name="T6" fmla="*/ 2147483647 w 761"/>
                <a:gd name="T7" fmla="*/ 2147483647 h 1026"/>
                <a:gd name="T8" fmla="*/ 2147483647 w 761"/>
                <a:gd name="T9" fmla="*/ 2147483647 h 1026"/>
                <a:gd name="T10" fmla="*/ 2147483647 w 761"/>
                <a:gd name="T11" fmla="*/ 2147483647 h 1026"/>
                <a:gd name="T12" fmla="*/ 2147483647 w 761"/>
                <a:gd name="T13" fmla="*/ 2147483647 h 1026"/>
                <a:gd name="T14" fmla="*/ 2147483647 w 761"/>
                <a:gd name="T15" fmla="*/ 2147483647 h 1026"/>
                <a:gd name="T16" fmla="*/ 2147483647 w 761"/>
                <a:gd name="T17" fmla="*/ 2147483647 h 1026"/>
                <a:gd name="T18" fmla="*/ 2147483647 w 761"/>
                <a:gd name="T19" fmla="*/ 2147483647 h 1026"/>
                <a:gd name="T20" fmla="*/ 2147483647 w 761"/>
                <a:gd name="T21" fmla="*/ 2147483647 h 1026"/>
                <a:gd name="T22" fmla="*/ 2147483647 w 761"/>
                <a:gd name="T23" fmla="*/ 2147483647 h 1026"/>
                <a:gd name="T24" fmla="*/ 2147483647 w 761"/>
                <a:gd name="T25" fmla="*/ 2147483647 h 1026"/>
                <a:gd name="T26" fmla="*/ 2147483647 w 761"/>
                <a:gd name="T27" fmla="*/ 2147483647 h 1026"/>
                <a:gd name="T28" fmla="*/ 2147483647 w 761"/>
                <a:gd name="T29" fmla="*/ 2147483647 h 1026"/>
                <a:gd name="T30" fmla="*/ 2147483647 w 761"/>
                <a:gd name="T31" fmla="*/ 2147483647 h 1026"/>
                <a:gd name="T32" fmla="*/ 2147483647 w 761"/>
                <a:gd name="T33" fmla="*/ 2147483647 h 1026"/>
                <a:gd name="T34" fmla="*/ 2147483647 w 761"/>
                <a:gd name="T35" fmla="*/ 2147483647 h 1026"/>
                <a:gd name="T36" fmla="*/ 2147483647 w 761"/>
                <a:gd name="T37" fmla="*/ 2147483647 h 1026"/>
                <a:gd name="T38" fmla="*/ 2147483647 w 761"/>
                <a:gd name="T39" fmla="*/ 2147483647 h 1026"/>
                <a:gd name="T40" fmla="*/ 2147483647 w 761"/>
                <a:gd name="T41" fmla="*/ 2147483647 h 1026"/>
                <a:gd name="T42" fmla="*/ 2147483647 w 761"/>
                <a:gd name="T43" fmla="*/ 2147483647 h 1026"/>
                <a:gd name="T44" fmla="*/ 2147483647 w 761"/>
                <a:gd name="T45" fmla="*/ 2147483647 h 1026"/>
                <a:gd name="T46" fmla="*/ 2147483647 w 761"/>
                <a:gd name="T47" fmla="*/ 2147483647 h 1026"/>
                <a:gd name="T48" fmla="*/ 2147483647 w 761"/>
                <a:gd name="T49" fmla="*/ 2147483647 h 1026"/>
                <a:gd name="T50" fmla="*/ 2147483647 w 761"/>
                <a:gd name="T51" fmla="*/ 2147483647 h 102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61"/>
                <a:gd name="T79" fmla="*/ 0 h 1026"/>
                <a:gd name="T80" fmla="*/ 761 w 761"/>
                <a:gd name="T81" fmla="*/ 1026 h 102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61" h="1026">
                  <a:moveTo>
                    <a:pt x="0" y="0"/>
                  </a:moveTo>
                  <a:lnTo>
                    <a:pt x="0" y="0"/>
                  </a:lnTo>
                  <a:lnTo>
                    <a:pt x="0" y="192"/>
                  </a:lnTo>
                  <a:lnTo>
                    <a:pt x="4" y="192"/>
                  </a:lnTo>
                  <a:lnTo>
                    <a:pt x="4" y="241"/>
                  </a:lnTo>
                  <a:lnTo>
                    <a:pt x="9" y="241"/>
                  </a:lnTo>
                  <a:lnTo>
                    <a:pt x="9" y="286"/>
                  </a:lnTo>
                  <a:lnTo>
                    <a:pt x="9" y="384"/>
                  </a:lnTo>
                  <a:lnTo>
                    <a:pt x="13" y="384"/>
                  </a:lnTo>
                  <a:lnTo>
                    <a:pt x="13" y="429"/>
                  </a:lnTo>
                  <a:lnTo>
                    <a:pt x="17" y="429"/>
                  </a:lnTo>
                  <a:lnTo>
                    <a:pt x="17" y="478"/>
                  </a:lnTo>
                  <a:lnTo>
                    <a:pt x="21" y="478"/>
                  </a:lnTo>
                  <a:lnTo>
                    <a:pt x="21" y="527"/>
                  </a:lnTo>
                  <a:lnTo>
                    <a:pt x="29" y="527"/>
                  </a:lnTo>
                  <a:lnTo>
                    <a:pt x="29" y="572"/>
                  </a:lnTo>
                  <a:lnTo>
                    <a:pt x="49" y="572"/>
                  </a:lnTo>
                  <a:lnTo>
                    <a:pt x="49" y="687"/>
                  </a:lnTo>
                  <a:lnTo>
                    <a:pt x="62" y="687"/>
                  </a:lnTo>
                  <a:lnTo>
                    <a:pt x="62" y="748"/>
                  </a:lnTo>
                  <a:lnTo>
                    <a:pt x="111" y="748"/>
                  </a:lnTo>
                  <a:lnTo>
                    <a:pt x="111" y="809"/>
                  </a:lnTo>
                  <a:lnTo>
                    <a:pt x="548" y="809"/>
                  </a:lnTo>
                  <a:lnTo>
                    <a:pt x="548" y="1026"/>
                  </a:lnTo>
                  <a:lnTo>
                    <a:pt x="761" y="1026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00" name="Line 376"/>
            <p:cNvSpPr>
              <a:spLocks noChangeShapeType="1"/>
            </p:cNvSpPr>
            <p:nvPr/>
          </p:nvSpPr>
          <p:spPr bwMode="auto">
            <a:xfrm>
              <a:off x="1955800" y="1189038"/>
              <a:ext cx="44450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01" name="Line 377"/>
            <p:cNvSpPr>
              <a:spLocks noChangeShapeType="1"/>
            </p:cNvSpPr>
            <p:nvPr/>
          </p:nvSpPr>
          <p:spPr bwMode="auto">
            <a:xfrm>
              <a:off x="1974850" y="1169988"/>
              <a:ext cx="0" cy="4445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02" name="Line 378"/>
            <p:cNvSpPr>
              <a:spLocks noChangeShapeType="1"/>
            </p:cNvSpPr>
            <p:nvPr/>
          </p:nvSpPr>
          <p:spPr bwMode="auto">
            <a:xfrm>
              <a:off x="1955800" y="1189038"/>
              <a:ext cx="44450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03" name="Line 379"/>
            <p:cNvSpPr>
              <a:spLocks noChangeShapeType="1"/>
            </p:cNvSpPr>
            <p:nvPr/>
          </p:nvSpPr>
          <p:spPr bwMode="auto">
            <a:xfrm>
              <a:off x="1981200" y="1169988"/>
              <a:ext cx="0" cy="4445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04" name="Line 380"/>
            <p:cNvSpPr>
              <a:spLocks noChangeShapeType="1"/>
            </p:cNvSpPr>
            <p:nvPr/>
          </p:nvSpPr>
          <p:spPr bwMode="auto">
            <a:xfrm>
              <a:off x="2008188" y="1222375"/>
              <a:ext cx="44450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05" name="Line 381"/>
            <p:cNvSpPr>
              <a:spLocks noChangeShapeType="1"/>
            </p:cNvSpPr>
            <p:nvPr/>
          </p:nvSpPr>
          <p:spPr bwMode="auto">
            <a:xfrm>
              <a:off x="2027238" y="1195388"/>
              <a:ext cx="0" cy="46037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06" name="Line 382"/>
            <p:cNvSpPr>
              <a:spLocks noChangeShapeType="1"/>
            </p:cNvSpPr>
            <p:nvPr/>
          </p:nvSpPr>
          <p:spPr bwMode="auto">
            <a:xfrm>
              <a:off x="2052638" y="1357313"/>
              <a:ext cx="39687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07" name="Line 383"/>
            <p:cNvSpPr>
              <a:spLocks noChangeShapeType="1"/>
            </p:cNvSpPr>
            <p:nvPr/>
          </p:nvSpPr>
          <p:spPr bwMode="auto">
            <a:xfrm>
              <a:off x="2071688" y="1338263"/>
              <a:ext cx="0" cy="39687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08" name="Line 384"/>
            <p:cNvSpPr>
              <a:spLocks noChangeShapeType="1"/>
            </p:cNvSpPr>
            <p:nvPr/>
          </p:nvSpPr>
          <p:spPr bwMode="auto">
            <a:xfrm>
              <a:off x="2071688" y="1357313"/>
              <a:ext cx="46037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09" name="Line 385"/>
            <p:cNvSpPr>
              <a:spLocks noChangeShapeType="1"/>
            </p:cNvSpPr>
            <p:nvPr/>
          </p:nvSpPr>
          <p:spPr bwMode="auto">
            <a:xfrm>
              <a:off x="2092325" y="1338263"/>
              <a:ext cx="0" cy="39687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10" name="Line 386"/>
            <p:cNvSpPr>
              <a:spLocks noChangeShapeType="1"/>
            </p:cNvSpPr>
            <p:nvPr/>
          </p:nvSpPr>
          <p:spPr bwMode="auto">
            <a:xfrm>
              <a:off x="2098675" y="1357313"/>
              <a:ext cx="38100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11" name="Line 387"/>
            <p:cNvSpPr>
              <a:spLocks noChangeShapeType="1"/>
            </p:cNvSpPr>
            <p:nvPr/>
          </p:nvSpPr>
          <p:spPr bwMode="auto">
            <a:xfrm>
              <a:off x="2117725" y="1338263"/>
              <a:ext cx="0" cy="39687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12" name="Line 388"/>
            <p:cNvSpPr>
              <a:spLocks noChangeShapeType="1"/>
            </p:cNvSpPr>
            <p:nvPr/>
          </p:nvSpPr>
          <p:spPr bwMode="auto">
            <a:xfrm>
              <a:off x="2136775" y="1357313"/>
              <a:ext cx="39688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13" name="Line 389"/>
            <p:cNvSpPr>
              <a:spLocks noChangeShapeType="1"/>
            </p:cNvSpPr>
            <p:nvPr/>
          </p:nvSpPr>
          <p:spPr bwMode="auto">
            <a:xfrm>
              <a:off x="2157413" y="1338263"/>
              <a:ext cx="0" cy="39687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14" name="Line 390"/>
            <p:cNvSpPr>
              <a:spLocks noChangeShapeType="1"/>
            </p:cNvSpPr>
            <p:nvPr/>
          </p:nvSpPr>
          <p:spPr bwMode="auto">
            <a:xfrm>
              <a:off x="2143125" y="1357313"/>
              <a:ext cx="46038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15" name="Line 391"/>
            <p:cNvSpPr>
              <a:spLocks noChangeShapeType="1"/>
            </p:cNvSpPr>
            <p:nvPr/>
          </p:nvSpPr>
          <p:spPr bwMode="auto">
            <a:xfrm>
              <a:off x="2170113" y="1338263"/>
              <a:ext cx="0" cy="39687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16" name="Line 392"/>
            <p:cNvSpPr>
              <a:spLocks noChangeShapeType="1"/>
            </p:cNvSpPr>
            <p:nvPr/>
          </p:nvSpPr>
          <p:spPr bwMode="auto">
            <a:xfrm>
              <a:off x="2189163" y="1390650"/>
              <a:ext cx="46037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17" name="Line 393"/>
            <p:cNvSpPr>
              <a:spLocks noChangeShapeType="1"/>
            </p:cNvSpPr>
            <p:nvPr/>
          </p:nvSpPr>
          <p:spPr bwMode="auto">
            <a:xfrm>
              <a:off x="2214563" y="1363663"/>
              <a:ext cx="0" cy="46037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18" name="Line 394"/>
            <p:cNvSpPr>
              <a:spLocks noChangeShapeType="1"/>
            </p:cNvSpPr>
            <p:nvPr/>
          </p:nvSpPr>
          <p:spPr bwMode="auto">
            <a:xfrm>
              <a:off x="2201863" y="1390650"/>
              <a:ext cx="46037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19" name="Line 395"/>
            <p:cNvSpPr>
              <a:spLocks noChangeShapeType="1"/>
            </p:cNvSpPr>
            <p:nvPr/>
          </p:nvSpPr>
          <p:spPr bwMode="auto">
            <a:xfrm>
              <a:off x="2220913" y="1363663"/>
              <a:ext cx="0" cy="46037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20" name="Line 396"/>
            <p:cNvSpPr>
              <a:spLocks noChangeShapeType="1"/>
            </p:cNvSpPr>
            <p:nvPr/>
          </p:nvSpPr>
          <p:spPr bwMode="auto">
            <a:xfrm>
              <a:off x="2228850" y="1390650"/>
              <a:ext cx="38100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21" name="Line 397"/>
            <p:cNvSpPr>
              <a:spLocks noChangeShapeType="1"/>
            </p:cNvSpPr>
            <p:nvPr/>
          </p:nvSpPr>
          <p:spPr bwMode="auto">
            <a:xfrm>
              <a:off x="2247900" y="1363663"/>
              <a:ext cx="0" cy="46037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22" name="Line 398"/>
            <p:cNvSpPr>
              <a:spLocks noChangeShapeType="1"/>
            </p:cNvSpPr>
            <p:nvPr/>
          </p:nvSpPr>
          <p:spPr bwMode="auto">
            <a:xfrm>
              <a:off x="2228850" y="1390650"/>
              <a:ext cx="38100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23" name="Line 399"/>
            <p:cNvSpPr>
              <a:spLocks noChangeShapeType="1"/>
            </p:cNvSpPr>
            <p:nvPr/>
          </p:nvSpPr>
          <p:spPr bwMode="auto">
            <a:xfrm>
              <a:off x="2247900" y="1363663"/>
              <a:ext cx="0" cy="46037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24" name="Line 400"/>
            <p:cNvSpPr>
              <a:spLocks noChangeShapeType="1"/>
            </p:cNvSpPr>
            <p:nvPr/>
          </p:nvSpPr>
          <p:spPr bwMode="auto">
            <a:xfrm>
              <a:off x="2260600" y="1422400"/>
              <a:ext cx="39688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25" name="Line 401"/>
            <p:cNvSpPr>
              <a:spLocks noChangeShapeType="1"/>
            </p:cNvSpPr>
            <p:nvPr/>
          </p:nvSpPr>
          <p:spPr bwMode="auto">
            <a:xfrm>
              <a:off x="2279650" y="1403350"/>
              <a:ext cx="0" cy="39688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26" name="Line 402"/>
            <p:cNvSpPr>
              <a:spLocks noChangeShapeType="1"/>
            </p:cNvSpPr>
            <p:nvPr/>
          </p:nvSpPr>
          <p:spPr bwMode="auto">
            <a:xfrm>
              <a:off x="2286000" y="1422400"/>
              <a:ext cx="46038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27" name="Line 403"/>
            <p:cNvSpPr>
              <a:spLocks noChangeShapeType="1"/>
            </p:cNvSpPr>
            <p:nvPr/>
          </p:nvSpPr>
          <p:spPr bwMode="auto">
            <a:xfrm>
              <a:off x="2312988" y="1403350"/>
              <a:ext cx="0" cy="39688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28" name="Line 404"/>
            <p:cNvSpPr>
              <a:spLocks noChangeShapeType="1"/>
            </p:cNvSpPr>
            <p:nvPr/>
          </p:nvSpPr>
          <p:spPr bwMode="auto">
            <a:xfrm>
              <a:off x="2300288" y="1422400"/>
              <a:ext cx="38100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29" name="Line 405"/>
            <p:cNvSpPr>
              <a:spLocks noChangeShapeType="1"/>
            </p:cNvSpPr>
            <p:nvPr/>
          </p:nvSpPr>
          <p:spPr bwMode="auto">
            <a:xfrm>
              <a:off x="2319338" y="1403350"/>
              <a:ext cx="0" cy="39688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30" name="Line 406"/>
            <p:cNvSpPr>
              <a:spLocks noChangeShapeType="1"/>
            </p:cNvSpPr>
            <p:nvPr/>
          </p:nvSpPr>
          <p:spPr bwMode="auto">
            <a:xfrm>
              <a:off x="2319338" y="1422400"/>
              <a:ext cx="44450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31" name="Line 407"/>
            <p:cNvSpPr>
              <a:spLocks noChangeShapeType="1"/>
            </p:cNvSpPr>
            <p:nvPr/>
          </p:nvSpPr>
          <p:spPr bwMode="auto">
            <a:xfrm>
              <a:off x="2338388" y="1403350"/>
              <a:ext cx="0" cy="39688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32" name="Line 408"/>
            <p:cNvSpPr>
              <a:spLocks noChangeShapeType="1"/>
            </p:cNvSpPr>
            <p:nvPr/>
          </p:nvSpPr>
          <p:spPr bwMode="auto">
            <a:xfrm>
              <a:off x="2378075" y="1462088"/>
              <a:ext cx="44450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33" name="Line 409"/>
            <p:cNvSpPr>
              <a:spLocks noChangeShapeType="1"/>
            </p:cNvSpPr>
            <p:nvPr/>
          </p:nvSpPr>
          <p:spPr bwMode="auto">
            <a:xfrm>
              <a:off x="2397125" y="1435100"/>
              <a:ext cx="0" cy="46038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34" name="Line 410"/>
            <p:cNvSpPr>
              <a:spLocks noChangeShapeType="1"/>
            </p:cNvSpPr>
            <p:nvPr/>
          </p:nvSpPr>
          <p:spPr bwMode="auto">
            <a:xfrm>
              <a:off x="2435225" y="1462088"/>
              <a:ext cx="46038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35" name="Line 411"/>
            <p:cNvSpPr>
              <a:spLocks noChangeShapeType="1"/>
            </p:cNvSpPr>
            <p:nvPr/>
          </p:nvSpPr>
          <p:spPr bwMode="auto">
            <a:xfrm>
              <a:off x="2455863" y="1435100"/>
              <a:ext cx="0" cy="46038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36" name="Line 412"/>
            <p:cNvSpPr>
              <a:spLocks noChangeShapeType="1"/>
            </p:cNvSpPr>
            <p:nvPr/>
          </p:nvSpPr>
          <p:spPr bwMode="auto">
            <a:xfrm>
              <a:off x="2449513" y="1462088"/>
              <a:ext cx="44450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37" name="Line 413"/>
            <p:cNvSpPr>
              <a:spLocks noChangeShapeType="1"/>
            </p:cNvSpPr>
            <p:nvPr/>
          </p:nvSpPr>
          <p:spPr bwMode="auto">
            <a:xfrm>
              <a:off x="2468563" y="1435100"/>
              <a:ext cx="0" cy="46038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38" name="Line 414"/>
            <p:cNvSpPr>
              <a:spLocks noChangeShapeType="1"/>
            </p:cNvSpPr>
            <p:nvPr/>
          </p:nvSpPr>
          <p:spPr bwMode="auto">
            <a:xfrm>
              <a:off x="2462213" y="1462088"/>
              <a:ext cx="38100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39" name="Line 415"/>
            <p:cNvSpPr>
              <a:spLocks noChangeShapeType="1"/>
            </p:cNvSpPr>
            <p:nvPr/>
          </p:nvSpPr>
          <p:spPr bwMode="auto">
            <a:xfrm>
              <a:off x="2481263" y="1435100"/>
              <a:ext cx="0" cy="46038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40" name="Line 416"/>
            <p:cNvSpPr>
              <a:spLocks noChangeShapeType="1"/>
            </p:cNvSpPr>
            <p:nvPr/>
          </p:nvSpPr>
          <p:spPr bwMode="auto">
            <a:xfrm>
              <a:off x="2468563" y="1462088"/>
              <a:ext cx="38100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41" name="Line 417"/>
            <p:cNvSpPr>
              <a:spLocks noChangeShapeType="1"/>
            </p:cNvSpPr>
            <p:nvPr/>
          </p:nvSpPr>
          <p:spPr bwMode="auto">
            <a:xfrm>
              <a:off x="2487613" y="1435100"/>
              <a:ext cx="0" cy="46038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42" name="Line 418"/>
            <p:cNvSpPr>
              <a:spLocks noChangeShapeType="1"/>
            </p:cNvSpPr>
            <p:nvPr/>
          </p:nvSpPr>
          <p:spPr bwMode="auto">
            <a:xfrm>
              <a:off x="2468563" y="1462088"/>
              <a:ext cx="38100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43" name="Line 419"/>
            <p:cNvSpPr>
              <a:spLocks noChangeShapeType="1"/>
            </p:cNvSpPr>
            <p:nvPr/>
          </p:nvSpPr>
          <p:spPr bwMode="auto">
            <a:xfrm>
              <a:off x="2487613" y="1435100"/>
              <a:ext cx="0" cy="46038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44" name="Line 420"/>
            <p:cNvSpPr>
              <a:spLocks noChangeShapeType="1"/>
            </p:cNvSpPr>
            <p:nvPr/>
          </p:nvSpPr>
          <p:spPr bwMode="auto">
            <a:xfrm>
              <a:off x="2474913" y="1462088"/>
              <a:ext cx="38100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45" name="Line 421"/>
            <p:cNvSpPr>
              <a:spLocks noChangeShapeType="1"/>
            </p:cNvSpPr>
            <p:nvPr/>
          </p:nvSpPr>
          <p:spPr bwMode="auto">
            <a:xfrm>
              <a:off x="2493963" y="1435100"/>
              <a:ext cx="0" cy="46038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46" name="Line 422"/>
            <p:cNvSpPr>
              <a:spLocks noChangeShapeType="1"/>
            </p:cNvSpPr>
            <p:nvPr/>
          </p:nvSpPr>
          <p:spPr bwMode="auto">
            <a:xfrm>
              <a:off x="2481263" y="1462088"/>
              <a:ext cx="39687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47" name="Line 423"/>
            <p:cNvSpPr>
              <a:spLocks noChangeShapeType="1"/>
            </p:cNvSpPr>
            <p:nvPr/>
          </p:nvSpPr>
          <p:spPr bwMode="auto">
            <a:xfrm>
              <a:off x="2500313" y="1435100"/>
              <a:ext cx="0" cy="46038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48" name="Line 424"/>
            <p:cNvSpPr>
              <a:spLocks noChangeShapeType="1"/>
            </p:cNvSpPr>
            <p:nvPr/>
          </p:nvSpPr>
          <p:spPr bwMode="auto">
            <a:xfrm>
              <a:off x="2533650" y="1462088"/>
              <a:ext cx="38100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49" name="Line 425"/>
            <p:cNvSpPr>
              <a:spLocks noChangeShapeType="1"/>
            </p:cNvSpPr>
            <p:nvPr/>
          </p:nvSpPr>
          <p:spPr bwMode="auto">
            <a:xfrm>
              <a:off x="2552700" y="1435100"/>
              <a:ext cx="0" cy="46038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50" name="Line 426"/>
            <p:cNvSpPr>
              <a:spLocks noChangeShapeType="1"/>
            </p:cNvSpPr>
            <p:nvPr/>
          </p:nvSpPr>
          <p:spPr bwMode="auto">
            <a:xfrm>
              <a:off x="2571750" y="1462088"/>
              <a:ext cx="46038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51" name="Line 427"/>
            <p:cNvSpPr>
              <a:spLocks noChangeShapeType="1"/>
            </p:cNvSpPr>
            <p:nvPr/>
          </p:nvSpPr>
          <p:spPr bwMode="auto">
            <a:xfrm>
              <a:off x="2590800" y="1435100"/>
              <a:ext cx="0" cy="46038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52" name="Line 428"/>
            <p:cNvSpPr>
              <a:spLocks noChangeShapeType="1"/>
            </p:cNvSpPr>
            <p:nvPr/>
          </p:nvSpPr>
          <p:spPr bwMode="auto">
            <a:xfrm>
              <a:off x="2584450" y="1462088"/>
              <a:ext cx="39688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53" name="Line 429"/>
            <p:cNvSpPr>
              <a:spLocks noChangeShapeType="1"/>
            </p:cNvSpPr>
            <p:nvPr/>
          </p:nvSpPr>
          <p:spPr bwMode="auto">
            <a:xfrm>
              <a:off x="2605088" y="1435100"/>
              <a:ext cx="0" cy="46038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54" name="Line 430"/>
            <p:cNvSpPr>
              <a:spLocks noChangeShapeType="1"/>
            </p:cNvSpPr>
            <p:nvPr/>
          </p:nvSpPr>
          <p:spPr bwMode="auto">
            <a:xfrm>
              <a:off x="2584450" y="1462088"/>
              <a:ext cx="46038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55" name="Line 431"/>
            <p:cNvSpPr>
              <a:spLocks noChangeShapeType="1"/>
            </p:cNvSpPr>
            <p:nvPr/>
          </p:nvSpPr>
          <p:spPr bwMode="auto">
            <a:xfrm>
              <a:off x="2611438" y="1435100"/>
              <a:ext cx="0" cy="46038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56" name="Line 432"/>
            <p:cNvSpPr>
              <a:spLocks noChangeShapeType="1"/>
            </p:cNvSpPr>
            <p:nvPr/>
          </p:nvSpPr>
          <p:spPr bwMode="auto">
            <a:xfrm>
              <a:off x="2590800" y="1462088"/>
              <a:ext cx="46038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57" name="Line 433"/>
            <p:cNvSpPr>
              <a:spLocks noChangeShapeType="1"/>
            </p:cNvSpPr>
            <p:nvPr/>
          </p:nvSpPr>
          <p:spPr bwMode="auto">
            <a:xfrm>
              <a:off x="2617788" y="1435100"/>
              <a:ext cx="0" cy="46038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58" name="Line 434"/>
            <p:cNvSpPr>
              <a:spLocks noChangeShapeType="1"/>
            </p:cNvSpPr>
            <p:nvPr/>
          </p:nvSpPr>
          <p:spPr bwMode="auto">
            <a:xfrm>
              <a:off x="2598738" y="1462088"/>
              <a:ext cx="38100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59" name="Line 435"/>
            <p:cNvSpPr>
              <a:spLocks noChangeShapeType="1"/>
            </p:cNvSpPr>
            <p:nvPr/>
          </p:nvSpPr>
          <p:spPr bwMode="auto">
            <a:xfrm>
              <a:off x="2617788" y="1435100"/>
              <a:ext cx="0" cy="46038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60" name="Line 436"/>
            <p:cNvSpPr>
              <a:spLocks noChangeShapeType="1"/>
            </p:cNvSpPr>
            <p:nvPr/>
          </p:nvSpPr>
          <p:spPr bwMode="auto">
            <a:xfrm>
              <a:off x="2611438" y="1462088"/>
              <a:ext cx="38100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61" name="Line 437"/>
            <p:cNvSpPr>
              <a:spLocks noChangeShapeType="1"/>
            </p:cNvSpPr>
            <p:nvPr/>
          </p:nvSpPr>
          <p:spPr bwMode="auto">
            <a:xfrm>
              <a:off x="2630488" y="1435100"/>
              <a:ext cx="0" cy="46038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62" name="Line 438"/>
            <p:cNvSpPr>
              <a:spLocks noChangeShapeType="1"/>
            </p:cNvSpPr>
            <p:nvPr/>
          </p:nvSpPr>
          <p:spPr bwMode="auto">
            <a:xfrm>
              <a:off x="2689225" y="1533525"/>
              <a:ext cx="44450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63" name="Line 439"/>
            <p:cNvSpPr>
              <a:spLocks noChangeShapeType="1"/>
            </p:cNvSpPr>
            <p:nvPr/>
          </p:nvSpPr>
          <p:spPr bwMode="auto">
            <a:xfrm>
              <a:off x="2714625" y="1506538"/>
              <a:ext cx="0" cy="46037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64" name="Line 440"/>
            <p:cNvSpPr>
              <a:spLocks noChangeShapeType="1"/>
            </p:cNvSpPr>
            <p:nvPr/>
          </p:nvSpPr>
          <p:spPr bwMode="auto">
            <a:xfrm>
              <a:off x="2760663" y="1533525"/>
              <a:ext cx="44450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65" name="Line 441"/>
            <p:cNvSpPr>
              <a:spLocks noChangeShapeType="1"/>
            </p:cNvSpPr>
            <p:nvPr/>
          </p:nvSpPr>
          <p:spPr bwMode="auto">
            <a:xfrm>
              <a:off x="2779713" y="1506538"/>
              <a:ext cx="0" cy="46037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66" name="Line 442"/>
            <p:cNvSpPr>
              <a:spLocks noChangeShapeType="1"/>
            </p:cNvSpPr>
            <p:nvPr/>
          </p:nvSpPr>
          <p:spPr bwMode="auto">
            <a:xfrm>
              <a:off x="2773363" y="1533525"/>
              <a:ext cx="38100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67" name="Line 443"/>
            <p:cNvSpPr>
              <a:spLocks noChangeShapeType="1"/>
            </p:cNvSpPr>
            <p:nvPr/>
          </p:nvSpPr>
          <p:spPr bwMode="auto">
            <a:xfrm>
              <a:off x="2792413" y="1506538"/>
              <a:ext cx="0" cy="46037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68" name="Line 444"/>
            <p:cNvSpPr>
              <a:spLocks noChangeShapeType="1"/>
            </p:cNvSpPr>
            <p:nvPr/>
          </p:nvSpPr>
          <p:spPr bwMode="auto">
            <a:xfrm>
              <a:off x="2941638" y="1533525"/>
              <a:ext cx="39687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69" name="Line 445"/>
            <p:cNvSpPr>
              <a:spLocks noChangeShapeType="1"/>
            </p:cNvSpPr>
            <p:nvPr/>
          </p:nvSpPr>
          <p:spPr bwMode="auto">
            <a:xfrm>
              <a:off x="2962275" y="1506538"/>
              <a:ext cx="0" cy="46037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70" name="Line 446"/>
            <p:cNvSpPr>
              <a:spLocks noChangeShapeType="1"/>
            </p:cNvSpPr>
            <p:nvPr/>
          </p:nvSpPr>
          <p:spPr bwMode="auto">
            <a:xfrm>
              <a:off x="2974975" y="1624013"/>
              <a:ext cx="38100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71" name="Line 447"/>
            <p:cNvSpPr>
              <a:spLocks noChangeShapeType="1"/>
            </p:cNvSpPr>
            <p:nvPr/>
          </p:nvSpPr>
          <p:spPr bwMode="auto">
            <a:xfrm>
              <a:off x="2994025" y="1598613"/>
              <a:ext cx="0" cy="4445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72" name="Line 448"/>
            <p:cNvSpPr>
              <a:spLocks noChangeShapeType="1"/>
            </p:cNvSpPr>
            <p:nvPr/>
          </p:nvSpPr>
          <p:spPr bwMode="auto">
            <a:xfrm>
              <a:off x="3040063" y="1624013"/>
              <a:ext cx="38100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73" name="Line 449"/>
            <p:cNvSpPr>
              <a:spLocks noChangeShapeType="1"/>
            </p:cNvSpPr>
            <p:nvPr/>
          </p:nvSpPr>
          <p:spPr bwMode="auto">
            <a:xfrm>
              <a:off x="3059113" y="1598613"/>
              <a:ext cx="0" cy="4445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74" name="Line 450"/>
            <p:cNvSpPr>
              <a:spLocks noChangeShapeType="1"/>
            </p:cNvSpPr>
            <p:nvPr/>
          </p:nvSpPr>
          <p:spPr bwMode="auto">
            <a:xfrm>
              <a:off x="3040063" y="1624013"/>
              <a:ext cx="44450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75" name="Line 451"/>
            <p:cNvSpPr>
              <a:spLocks noChangeShapeType="1"/>
            </p:cNvSpPr>
            <p:nvPr/>
          </p:nvSpPr>
          <p:spPr bwMode="auto">
            <a:xfrm>
              <a:off x="3059113" y="1598613"/>
              <a:ext cx="0" cy="4445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76" name="Line 452"/>
            <p:cNvSpPr>
              <a:spLocks noChangeShapeType="1"/>
            </p:cNvSpPr>
            <p:nvPr/>
          </p:nvSpPr>
          <p:spPr bwMode="auto">
            <a:xfrm>
              <a:off x="3052763" y="1624013"/>
              <a:ext cx="44450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77" name="Line 453"/>
            <p:cNvSpPr>
              <a:spLocks noChangeShapeType="1"/>
            </p:cNvSpPr>
            <p:nvPr/>
          </p:nvSpPr>
          <p:spPr bwMode="auto">
            <a:xfrm>
              <a:off x="3071813" y="1598613"/>
              <a:ext cx="0" cy="4445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78" name="Line 454"/>
            <p:cNvSpPr>
              <a:spLocks noChangeShapeType="1"/>
            </p:cNvSpPr>
            <p:nvPr/>
          </p:nvSpPr>
          <p:spPr bwMode="auto">
            <a:xfrm>
              <a:off x="3078163" y="1624013"/>
              <a:ext cx="46037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79" name="Line 455"/>
            <p:cNvSpPr>
              <a:spLocks noChangeShapeType="1"/>
            </p:cNvSpPr>
            <p:nvPr/>
          </p:nvSpPr>
          <p:spPr bwMode="auto">
            <a:xfrm>
              <a:off x="3103563" y="1598613"/>
              <a:ext cx="0" cy="4445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80" name="Line 456"/>
            <p:cNvSpPr>
              <a:spLocks noChangeShapeType="1"/>
            </p:cNvSpPr>
            <p:nvPr/>
          </p:nvSpPr>
          <p:spPr bwMode="auto">
            <a:xfrm>
              <a:off x="3084513" y="1624013"/>
              <a:ext cx="46037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81" name="Line 457"/>
            <p:cNvSpPr>
              <a:spLocks noChangeShapeType="1"/>
            </p:cNvSpPr>
            <p:nvPr/>
          </p:nvSpPr>
          <p:spPr bwMode="auto">
            <a:xfrm>
              <a:off x="3103563" y="1598613"/>
              <a:ext cx="0" cy="4445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82" name="Line 458"/>
            <p:cNvSpPr>
              <a:spLocks noChangeShapeType="1"/>
            </p:cNvSpPr>
            <p:nvPr/>
          </p:nvSpPr>
          <p:spPr bwMode="auto">
            <a:xfrm>
              <a:off x="3084513" y="1624013"/>
              <a:ext cx="46037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83" name="Line 459"/>
            <p:cNvSpPr>
              <a:spLocks noChangeShapeType="1"/>
            </p:cNvSpPr>
            <p:nvPr/>
          </p:nvSpPr>
          <p:spPr bwMode="auto">
            <a:xfrm>
              <a:off x="3111500" y="1598613"/>
              <a:ext cx="0" cy="4445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84" name="Line 460"/>
            <p:cNvSpPr>
              <a:spLocks noChangeShapeType="1"/>
            </p:cNvSpPr>
            <p:nvPr/>
          </p:nvSpPr>
          <p:spPr bwMode="auto">
            <a:xfrm>
              <a:off x="3097213" y="1624013"/>
              <a:ext cx="39687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85" name="Line 461"/>
            <p:cNvSpPr>
              <a:spLocks noChangeShapeType="1"/>
            </p:cNvSpPr>
            <p:nvPr/>
          </p:nvSpPr>
          <p:spPr bwMode="auto">
            <a:xfrm>
              <a:off x="3117850" y="1598613"/>
              <a:ext cx="0" cy="4445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86" name="Line 462"/>
            <p:cNvSpPr>
              <a:spLocks noChangeShapeType="1"/>
            </p:cNvSpPr>
            <p:nvPr/>
          </p:nvSpPr>
          <p:spPr bwMode="auto">
            <a:xfrm>
              <a:off x="3130550" y="1624013"/>
              <a:ext cx="44450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87" name="Line 463"/>
            <p:cNvSpPr>
              <a:spLocks noChangeShapeType="1"/>
            </p:cNvSpPr>
            <p:nvPr/>
          </p:nvSpPr>
          <p:spPr bwMode="auto">
            <a:xfrm>
              <a:off x="3149600" y="1598613"/>
              <a:ext cx="0" cy="4445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88" name="Line 464"/>
            <p:cNvSpPr>
              <a:spLocks noChangeShapeType="1"/>
            </p:cNvSpPr>
            <p:nvPr/>
          </p:nvSpPr>
          <p:spPr bwMode="auto">
            <a:xfrm>
              <a:off x="3182938" y="1624013"/>
              <a:ext cx="38100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89" name="Line 465"/>
            <p:cNvSpPr>
              <a:spLocks noChangeShapeType="1"/>
            </p:cNvSpPr>
            <p:nvPr/>
          </p:nvSpPr>
          <p:spPr bwMode="auto">
            <a:xfrm>
              <a:off x="3201988" y="1598613"/>
              <a:ext cx="0" cy="4445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90" name="Line 466"/>
            <p:cNvSpPr>
              <a:spLocks noChangeShapeType="1"/>
            </p:cNvSpPr>
            <p:nvPr/>
          </p:nvSpPr>
          <p:spPr bwMode="auto">
            <a:xfrm>
              <a:off x="3227388" y="1624013"/>
              <a:ext cx="46037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91" name="Line 467"/>
            <p:cNvSpPr>
              <a:spLocks noChangeShapeType="1"/>
            </p:cNvSpPr>
            <p:nvPr/>
          </p:nvSpPr>
          <p:spPr bwMode="auto">
            <a:xfrm>
              <a:off x="3246438" y="1598613"/>
              <a:ext cx="0" cy="4445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92" name="Line 468"/>
            <p:cNvSpPr>
              <a:spLocks noChangeShapeType="1"/>
            </p:cNvSpPr>
            <p:nvPr/>
          </p:nvSpPr>
          <p:spPr bwMode="auto">
            <a:xfrm>
              <a:off x="3332163" y="1624013"/>
              <a:ext cx="38100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93" name="Line 469"/>
            <p:cNvSpPr>
              <a:spLocks noChangeShapeType="1"/>
            </p:cNvSpPr>
            <p:nvPr/>
          </p:nvSpPr>
          <p:spPr bwMode="auto">
            <a:xfrm>
              <a:off x="3351213" y="1598613"/>
              <a:ext cx="0" cy="4445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94" name="Line 470"/>
            <p:cNvSpPr>
              <a:spLocks noChangeShapeType="1"/>
            </p:cNvSpPr>
            <p:nvPr/>
          </p:nvSpPr>
          <p:spPr bwMode="auto">
            <a:xfrm>
              <a:off x="1871663" y="1649413"/>
              <a:ext cx="44450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95" name="Line 471"/>
            <p:cNvSpPr>
              <a:spLocks noChangeShapeType="1"/>
            </p:cNvSpPr>
            <p:nvPr/>
          </p:nvSpPr>
          <p:spPr bwMode="auto">
            <a:xfrm>
              <a:off x="1890713" y="1630363"/>
              <a:ext cx="0" cy="46037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96" name="Line 472"/>
            <p:cNvSpPr>
              <a:spLocks noChangeShapeType="1"/>
            </p:cNvSpPr>
            <p:nvPr/>
          </p:nvSpPr>
          <p:spPr bwMode="auto">
            <a:xfrm>
              <a:off x="1897063" y="1649413"/>
              <a:ext cx="39687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97" name="Line 473"/>
            <p:cNvSpPr>
              <a:spLocks noChangeShapeType="1"/>
            </p:cNvSpPr>
            <p:nvPr/>
          </p:nvSpPr>
          <p:spPr bwMode="auto">
            <a:xfrm>
              <a:off x="1916113" y="1630363"/>
              <a:ext cx="0" cy="46037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98" name="Line 474"/>
            <p:cNvSpPr>
              <a:spLocks noChangeShapeType="1"/>
            </p:cNvSpPr>
            <p:nvPr/>
          </p:nvSpPr>
          <p:spPr bwMode="auto">
            <a:xfrm>
              <a:off x="1922463" y="1831975"/>
              <a:ext cx="39687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099" name="Line 475"/>
            <p:cNvSpPr>
              <a:spLocks noChangeShapeType="1"/>
            </p:cNvSpPr>
            <p:nvPr/>
          </p:nvSpPr>
          <p:spPr bwMode="auto">
            <a:xfrm>
              <a:off x="1943100" y="1804988"/>
              <a:ext cx="0" cy="46037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00" name="Line 476"/>
            <p:cNvSpPr>
              <a:spLocks noChangeShapeType="1"/>
            </p:cNvSpPr>
            <p:nvPr/>
          </p:nvSpPr>
          <p:spPr bwMode="auto">
            <a:xfrm>
              <a:off x="2182813" y="2025650"/>
              <a:ext cx="46037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01" name="Line 477"/>
            <p:cNvSpPr>
              <a:spLocks noChangeShapeType="1"/>
            </p:cNvSpPr>
            <p:nvPr/>
          </p:nvSpPr>
          <p:spPr bwMode="auto">
            <a:xfrm>
              <a:off x="2201863" y="2006600"/>
              <a:ext cx="0" cy="39688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02" name="Line 478"/>
            <p:cNvSpPr>
              <a:spLocks noChangeShapeType="1"/>
            </p:cNvSpPr>
            <p:nvPr/>
          </p:nvSpPr>
          <p:spPr bwMode="auto">
            <a:xfrm>
              <a:off x="2201863" y="2025650"/>
              <a:ext cx="46037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03" name="Line 479"/>
            <p:cNvSpPr>
              <a:spLocks noChangeShapeType="1"/>
            </p:cNvSpPr>
            <p:nvPr/>
          </p:nvSpPr>
          <p:spPr bwMode="auto">
            <a:xfrm>
              <a:off x="2228850" y="2006600"/>
              <a:ext cx="0" cy="39688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04" name="Line 480"/>
            <p:cNvSpPr>
              <a:spLocks noChangeShapeType="1"/>
            </p:cNvSpPr>
            <p:nvPr/>
          </p:nvSpPr>
          <p:spPr bwMode="auto">
            <a:xfrm>
              <a:off x="2403475" y="2025650"/>
              <a:ext cx="46038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05" name="Line 481"/>
            <p:cNvSpPr>
              <a:spLocks noChangeShapeType="1"/>
            </p:cNvSpPr>
            <p:nvPr/>
          </p:nvSpPr>
          <p:spPr bwMode="auto">
            <a:xfrm>
              <a:off x="2422525" y="2006600"/>
              <a:ext cx="0" cy="39688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06" name="Line 482"/>
            <p:cNvSpPr>
              <a:spLocks noChangeShapeType="1"/>
            </p:cNvSpPr>
            <p:nvPr/>
          </p:nvSpPr>
          <p:spPr bwMode="auto">
            <a:xfrm>
              <a:off x="2422525" y="2025650"/>
              <a:ext cx="46038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07" name="Line 483"/>
            <p:cNvSpPr>
              <a:spLocks noChangeShapeType="1"/>
            </p:cNvSpPr>
            <p:nvPr/>
          </p:nvSpPr>
          <p:spPr bwMode="auto">
            <a:xfrm>
              <a:off x="2449513" y="2006600"/>
              <a:ext cx="0" cy="39688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08" name="Line 484"/>
            <p:cNvSpPr>
              <a:spLocks noChangeShapeType="1"/>
            </p:cNvSpPr>
            <p:nvPr/>
          </p:nvSpPr>
          <p:spPr bwMode="auto">
            <a:xfrm>
              <a:off x="2513013" y="2025650"/>
              <a:ext cx="46037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09" name="Line 485"/>
            <p:cNvSpPr>
              <a:spLocks noChangeShapeType="1"/>
            </p:cNvSpPr>
            <p:nvPr/>
          </p:nvSpPr>
          <p:spPr bwMode="auto">
            <a:xfrm>
              <a:off x="2540000" y="2006600"/>
              <a:ext cx="0" cy="39688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10" name="Line 486"/>
            <p:cNvSpPr>
              <a:spLocks noChangeShapeType="1"/>
            </p:cNvSpPr>
            <p:nvPr/>
          </p:nvSpPr>
          <p:spPr bwMode="auto">
            <a:xfrm>
              <a:off x="3025775" y="2370138"/>
              <a:ext cx="46038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11" name="Line 487"/>
            <p:cNvSpPr>
              <a:spLocks noChangeShapeType="1"/>
            </p:cNvSpPr>
            <p:nvPr/>
          </p:nvSpPr>
          <p:spPr bwMode="auto">
            <a:xfrm>
              <a:off x="3052763" y="2351088"/>
              <a:ext cx="0" cy="46037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12" name="Line 803"/>
            <p:cNvSpPr>
              <a:spLocks noChangeShapeType="1"/>
            </p:cNvSpPr>
            <p:nvPr/>
          </p:nvSpPr>
          <p:spPr bwMode="auto">
            <a:xfrm>
              <a:off x="4579938" y="2827338"/>
              <a:ext cx="2070100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13" name="Line 804"/>
            <p:cNvSpPr>
              <a:spLocks noChangeShapeType="1"/>
            </p:cNvSpPr>
            <p:nvPr/>
          </p:nvSpPr>
          <p:spPr bwMode="auto">
            <a:xfrm>
              <a:off x="4683125" y="2827338"/>
              <a:ext cx="0" cy="52387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14" name="Line 805"/>
            <p:cNvSpPr>
              <a:spLocks noChangeShapeType="1"/>
            </p:cNvSpPr>
            <p:nvPr/>
          </p:nvSpPr>
          <p:spPr bwMode="auto">
            <a:xfrm>
              <a:off x="5059363" y="2827338"/>
              <a:ext cx="0" cy="52387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15" name="Line 806"/>
            <p:cNvSpPr>
              <a:spLocks noChangeShapeType="1"/>
            </p:cNvSpPr>
            <p:nvPr/>
          </p:nvSpPr>
          <p:spPr bwMode="auto">
            <a:xfrm>
              <a:off x="5429250" y="2827338"/>
              <a:ext cx="0" cy="52387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16" name="Line 807"/>
            <p:cNvSpPr>
              <a:spLocks noChangeShapeType="1"/>
            </p:cNvSpPr>
            <p:nvPr/>
          </p:nvSpPr>
          <p:spPr bwMode="auto">
            <a:xfrm>
              <a:off x="5799138" y="2827338"/>
              <a:ext cx="0" cy="52387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17" name="Line 808"/>
            <p:cNvSpPr>
              <a:spLocks noChangeShapeType="1"/>
            </p:cNvSpPr>
            <p:nvPr/>
          </p:nvSpPr>
          <p:spPr bwMode="auto">
            <a:xfrm>
              <a:off x="6176963" y="2827338"/>
              <a:ext cx="0" cy="52387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18" name="Line 809"/>
            <p:cNvSpPr>
              <a:spLocks noChangeShapeType="1"/>
            </p:cNvSpPr>
            <p:nvPr/>
          </p:nvSpPr>
          <p:spPr bwMode="auto">
            <a:xfrm>
              <a:off x="6546850" y="2827338"/>
              <a:ext cx="0" cy="52387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19" name="Rectangle 810"/>
            <p:cNvSpPr>
              <a:spLocks noChangeArrowheads="1"/>
            </p:cNvSpPr>
            <p:nvPr/>
          </p:nvSpPr>
          <p:spPr bwMode="auto">
            <a:xfrm>
              <a:off x="4641850" y="2908300"/>
              <a:ext cx="77788" cy="168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58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de-DE" altLang="de-DE" sz="1100">
                  <a:solidFill>
                    <a:srgbClr val="000000"/>
                  </a:solidFill>
                </a:rPr>
                <a:t>0</a:t>
              </a:r>
              <a:endParaRPr lang="de-DE" altLang="de-DE" sz="1100"/>
            </a:p>
          </p:txBody>
        </p:sp>
        <p:sp>
          <p:nvSpPr>
            <p:cNvPr id="21120" name="Rectangle 811"/>
            <p:cNvSpPr>
              <a:spLocks noChangeArrowheads="1"/>
            </p:cNvSpPr>
            <p:nvPr/>
          </p:nvSpPr>
          <p:spPr bwMode="auto">
            <a:xfrm>
              <a:off x="4941888" y="2908300"/>
              <a:ext cx="233362" cy="168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58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de-DE" altLang="de-DE" sz="1100">
                  <a:solidFill>
                    <a:srgbClr val="000000"/>
                  </a:solidFill>
                </a:rPr>
                <a:t>200</a:t>
              </a:r>
              <a:endParaRPr lang="de-DE" altLang="de-DE" sz="1100"/>
            </a:p>
          </p:txBody>
        </p:sp>
        <p:sp>
          <p:nvSpPr>
            <p:cNvPr id="21121" name="Rectangle 812"/>
            <p:cNvSpPr>
              <a:spLocks noChangeArrowheads="1"/>
            </p:cNvSpPr>
            <p:nvPr/>
          </p:nvSpPr>
          <p:spPr bwMode="auto">
            <a:xfrm>
              <a:off x="5308600" y="2908300"/>
              <a:ext cx="233363" cy="168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58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de-DE" altLang="de-DE" sz="1100">
                  <a:solidFill>
                    <a:srgbClr val="000000"/>
                  </a:solidFill>
                </a:rPr>
                <a:t>400</a:t>
              </a:r>
              <a:endParaRPr lang="de-DE" altLang="de-DE" sz="1100"/>
            </a:p>
          </p:txBody>
        </p:sp>
        <p:sp>
          <p:nvSpPr>
            <p:cNvPr id="21122" name="Rectangle 813"/>
            <p:cNvSpPr>
              <a:spLocks noChangeArrowheads="1"/>
            </p:cNvSpPr>
            <p:nvPr/>
          </p:nvSpPr>
          <p:spPr bwMode="auto">
            <a:xfrm>
              <a:off x="5681663" y="2908300"/>
              <a:ext cx="233362" cy="168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58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de-DE" altLang="de-DE" sz="1100">
                  <a:solidFill>
                    <a:srgbClr val="000000"/>
                  </a:solidFill>
                </a:rPr>
                <a:t>600</a:t>
              </a:r>
              <a:endParaRPr lang="de-DE" altLang="de-DE" sz="1100"/>
            </a:p>
          </p:txBody>
        </p:sp>
        <p:sp>
          <p:nvSpPr>
            <p:cNvPr id="21123" name="Rectangle 814"/>
            <p:cNvSpPr>
              <a:spLocks noChangeArrowheads="1"/>
            </p:cNvSpPr>
            <p:nvPr/>
          </p:nvSpPr>
          <p:spPr bwMode="auto">
            <a:xfrm>
              <a:off x="6059488" y="2908300"/>
              <a:ext cx="233362" cy="168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58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de-DE" altLang="de-DE" sz="1100">
                  <a:solidFill>
                    <a:srgbClr val="000000"/>
                  </a:solidFill>
                </a:rPr>
                <a:t>800</a:t>
              </a:r>
              <a:endParaRPr lang="de-DE" altLang="de-DE" sz="1100"/>
            </a:p>
          </p:txBody>
        </p:sp>
        <p:sp>
          <p:nvSpPr>
            <p:cNvPr id="21124" name="Rectangle 815"/>
            <p:cNvSpPr>
              <a:spLocks noChangeArrowheads="1"/>
            </p:cNvSpPr>
            <p:nvPr/>
          </p:nvSpPr>
          <p:spPr bwMode="auto">
            <a:xfrm>
              <a:off x="6392863" y="2908300"/>
              <a:ext cx="311150" cy="168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58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de-DE" altLang="de-DE" sz="1100">
                  <a:solidFill>
                    <a:srgbClr val="000000"/>
                  </a:solidFill>
                </a:rPr>
                <a:t>1000</a:t>
              </a:r>
              <a:endParaRPr lang="de-DE" altLang="de-DE" sz="1100"/>
            </a:p>
          </p:txBody>
        </p:sp>
        <p:sp>
          <p:nvSpPr>
            <p:cNvPr id="21125" name="Rectangle 816"/>
            <p:cNvSpPr>
              <a:spLocks noChangeArrowheads="1"/>
            </p:cNvSpPr>
            <p:nvPr/>
          </p:nvSpPr>
          <p:spPr bwMode="auto">
            <a:xfrm>
              <a:off x="5232400" y="3100388"/>
              <a:ext cx="774700" cy="168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58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de-DE" altLang="de-DE" sz="1100" b="1">
                  <a:solidFill>
                    <a:srgbClr val="000000"/>
                  </a:solidFill>
                </a:rPr>
                <a:t>Time [days]</a:t>
              </a:r>
              <a:endParaRPr lang="de-DE" altLang="de-DE" sz="1100"/>
            </a:p>
          </p:txBody>
        </p:sp>
        <p:sp>
          <p:nvSpPr>
            <p:cNvPr id="21126" name="Line 817"/>
            <p:cNvSpPr>
              <a:spLocks noChangeShapeType="1"/>
            </p:cNvSpPr>
            <p:nvPr/>
          </p:nvSpPr>
          <p:spPr bwMode="auto">
            <a:xfrm flipV="1">
              <a:off x="4579938" y="549275"/>
              <a:ext cx="0" cy="2278063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27" name="Line 818"/>
            <p:cNvSpPr>
              <a:spLocks noChangeShapeType="1"/>
            </p:cNvSpPr>
            <p:nvPr/>
          </p:nvSpPr>
          <p:spPr bwMode="auto">
            <a:xfrm flipH="1">
              <a:off x="4527550" y="2711450"/>
              <a:ext cx="52388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28" name="Line 819"/>
            <p:cNvSpPr>
              <a:spLocks noChangeShapeType="1"/>
            </p:cNvSpPr>
            <p:nvPr/>
          </p:nvSpPr>
          <p:spPr bwMode="auto">
            <a:xfrm flipH="1">
              <a:off x="4527550" y="2301875"/>
              <a:ext cx="52388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29" name="Line 820"/>
            <p:cNvSpPr>
              <a:spLocks noChangeShapeType="1"/>
            </p:cNvSpPr>
            <p:nvPr/>
          </p:nvSpPr>
          <p:spPr bwMode="auto">
            <a:xfrm flipH="1">
              <a:off x="4527550" y="1893888"/>
              <a:ext cx="52388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30" name="Line 821"/>
            <p:cNvSpPr>
              <a:spLocks noChangeShapeType="1"/>
            </p:cNvSpPr>
            <p:nvPr/>
          </p:nvSpPr>
          <p:spPr bwMode="auto">
            <a:xfrm flipH="1">
              <a:off x="4527550" y="1484313"/>
              <a:ext cx="52388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31" name="Line 822"/>
            <p:cNvSpPr>
              <a:spLocks noChangeShapeType="1"/>
            </p:cNvSpPr>
            <p:nvPr/>
          </p:nvSpPr>
          <p:spPr bwMode="auto">
            <a:xfrm flipH="1">
              <a:off x="4527550" y="1076325"/>
              <a:ext cx="52388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32" name="Line 823"/>
            <p:cNvSpPr>
              <a:spLocks noChangeShapeType="1"/>
            </p:cNvSpPr>
            <p:nvPr/>
          </p:nvSpPr>
          <p:spPr bwMode="auto">
            <a:xfrm flipH="1">
              <a:off x="4527550" y="660400"/>
              <a:ext cx="52388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33" name="Rectangle 824"/>
            <p:cNvSpPr>
              <a:spLocks noChangeArrowheads="1"/>
            </p:cNvSpPr>
            <p:nvPr/>
          </p:nvSpPr>
          <p:spPr bwMode="auto">
            <a:xfrm>
              <a:off x="4410075" y="2625725"/>
              <a:ext cx="77788" cy="168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58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de-DE" altLang="de-DE" sz="1100">
                  <a:solidFill>
                    <a:srgbClr val="000000"/>
                  </a:solidFill>
                </a:rPr>
                <a:t>0</a:t>
              </a:r>
              <a:endParaRPr lang="de-DE" altLang="de-DE" sz="1100"/>
            </a:p>
          </p:txBody>
        </p:sp>
        <p:sp>
          <p:nvSpPr>
            <p:cNvPr id="21134" name="Rectangle 825"/>
            <p:cNvSpPr>
              <a:spLocks noChangeArrowheads="1"/>
            </p:cNvSpPr>
            <p:nvPr/>
          </p:nvSpPr>
          <p:spPr bwMode="auto">
            <a:xfrm>
              <a:off x="4327525" y="2209800"/>
              <a:ext cx="193675" cy="168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58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de-DE" altLang="de-DE" sz="1100">
                  <a:solidFill>
                    <a:srgbClr val="000000"/>
                  </a:solidFill>
                </a:rPr>
                <a:t>0.2</a:t>
              </a:r>
              <a:endParaRPr lang="de-DE" altLang="de-DE" sz="1100"/>
            </a:p>
          </p:txBody>
        </p:sp>
        <p:sp>
          <p:nvSpPr>
            <p:cNvPr id="21135" name="Rectangle 826"/>
            <p:cNvSpPr>
              <a:spLocks noChangeArrowheads="1"/>
            </p:cNvSpPr>
            <p:nvPr/>
          </p:nvSpPr>
          <p:spPr bwMode="auto">
            <a:xfrm>
              <a:off x="4329113" y="1803400"/>
              <a:ext cx="193675" cy="168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58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de-DE" altLang="de-DE" sz="1100">
                  <a:solidFill>
                    <a:srgbClr val="000000"/>
                  </a:solidFill>
                </a:rPr>
                <a:t>0.4</a:t>
              </a:r>
              <a:endParaRPr lang="de-DE" altLang="de-DE" sz="1100"/>
            </a:p>
          </p:txBody>
        </p:sp>
        <p:sp>
          <p:nvSpPr>
            <p:cNvPr id="21136" name="Rectangle 827"/>
            <p:cNvSpPr>
              <a:spLocks noChangeArrowheads="1"/>
            </p:cNvSpPr>
            <p:nvPr/>
          </p:nvSpPr>
          <p:spPr bwMode="auto">
            <a:xfrm>
              <a:off x="4322763" y="1395413"/>
              <a:ext cx="193675" cy="168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58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de-DE" altLang="de-DE" sz="1100">
                  <a:solidFill>
                    <a:srgbClr val="000000"/>
                  </a:solidFill>
                </a:rPr>
                <a:t>0.6</a:t>
              </a:r>
              <a:endParaRPr lang="de-DE" altLang="de-DE" sz="1100"/>
            </a:p>
          </p:txBody>
        </p:sp>
        <p:sp>
          <p:nvSpPr>
            <p:cNvPr id="21137" name="Rectangle 828"/>
            <p:cNvSpPr>
              <a:spLocks noChangeArrowheads="1"/>
            </p:cNvSpPr>
            <p:nvPr/>
          </p:nvSpPr>
          <p:spPr bwMode="auto">
            <a:xfrm>
              <a:off x="4319588" y="989013"/>
              <a:ext cx="193675" cy="168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58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de-DE" altLang="de-DE" sz="1100">
                  <a:solidFill>
                    <a:srgbClr val="000000"/>
                  </a:solidFill>
                </a:rPr>
                <a:t>0.8</a:t>
              </a:r>
              <a:endParaRPr lang="de-DE" altLang="de-DE" sz="1100"/>
            </a:p>
          </p:txBody>
        </p:sp>
        <p:sp>
          <p:nvSpPr>
            <p:cNvPr id="21138" name="Rectangle 829"/>
            <p:cNvSpPr>
              <a:spLocks noChangeArrowheads="1"/>
            </p:cNvSpPr>
            <p:nvPr/>
          </p:nvSpPr>
          <p:spPr bwMode="auto">
            <a:xfrm>
              <a:off x="4325938" y="576263"/>
              <a:ext cx="193675" cy="168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58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de-DE" altLang="de-DE" sz="1100">
                  <a:solidFill>
                    <a:srgbClr val="000000"/>
                  </a:solidFill>
                </a:rPr>
                <a:t>1.0</a:t>
              </a:r>
              <a:endParaRPr lang="de-DE" altLang="de-DE" sz="1100"/>
            </a:p>
          </p:txBody>
        </p:sp>
        <p:sp>
          <p:nvSpPr>
            <p:cNvPr id="21139" name="Freeform 842"/>
            <p:cNvSpPr>
              <a:spLocks/>
            </p:cNvSpPr>
            <p:nvPr/>
          </p:nvSpPr>
          <p:spPr bwMode="auto">
            <a:xfrm>
              <a:off x="4683125" y="673100"/>
              <a:ext cx="1214438" cy="1357313"/>
            </a:xfrm>
            <a:custGeom>
              <a:avLst/>
              <a:gdLst>
                <a:gd name="T0" fmla="*/ 0 w 765"/>
                <a:gd name="T1" fmla="*/ 0 h 855"/>
                <a:gd name="T2" fmla="*/ 0 w 765"/>
                <a:gd name="T3" fmla="*/ 0 h 855"/>
                <a:gd name="T4" fmla="*/ 0 w 765"/>
                <a:gd name="T5" fmla="*/ 2147483647 h 855"/>
                <a:gd name="T6" fmla="*/ 2147483647 w 765"/>
                <a:gd name="T7" fmla="*/ 2147483647 h 855"/>
                <a:gd name="T8" fmla="*/ 2147483647 w 765"/>
                <a:gd name="T9" fmla="*/ 2147483647 h 855"/>
                <a:gd name="T10" fmla="*/ 2147483647 w 765"/>
                <a:gd name="T11" fmla="*/ 2147483647 h 855"/>
                <a:gd name="T12" fmla="*/ 2147483647 w 765"/>
                <a:gd name="T13" fmla="*/ 2147483647 h 855"/>
                <a:gd name="T14" fmla="*/ 2147483647 w 765"/>
                <a:gd name="T15" fmla="*/ 2147483647 h 855"/>
                <a:gd name="T16" fmla="*/ 2147483647 w 765"/>
                <a:gd name="T17" fmla="*/ 2147483647 h 855"/>
                <a:gd name="T18" fmla="*/ 2147483647 w 765"/>
                <a:gd name="T19" fmla="*/ 2147483647 h 855"/>
                <a:gd name="T20" fmla="*/ 2147483647 w 765"/>
                <a:gd name="T21" fmla="*/ 2147483647 h 855"/>
                <a:gd name="T22" fmla="*/ 2147483647 w 765"/>
                <a:gd name="T23" fmla="*/ 2147483647 h 855"/>
                <a:gd name="T24" fmla="*/ 2147483647 w 765"/>
                <a:gd name="T25" fmla="*/ 2147483647 h 855"/>
                <a:gd name="T26" fmla="*/ 2147483647 w 765"/>
                <a:gd name="T27" fmla="*/ 2147483647 h 855"/>
                <a:gd name="T28" fmla="*/ 2147483647 w 765"/>
                <a:gd name="T29" fmla="*/ 2147483647 h 855"/>
                <a:gd name="T30" fmla="*/ 2147483647 w 765"/>
                <a:gd name="T31" fmla="*/ 2147483647 h 855"/>
                <a:gd name="T32" fmla="*/ 2147483647 w 765"/>
                <a:gd name="T33" fmla="*/ 2147483647 h 855"/>
                <a:gd name="T34" fmla="*/ 2147483647 w 765"/>
                <a:gd name="T35" fmla="*/ 2147483647 h 855"/>
                <a:gd name="T36" fmla="*/ 2147483647 w 765"/>
                <a:gd name="T37" fmla="*/ 2147483647 h 855"/>
                <a:gd name="T38" fmla="*/ 2147483647 w 765"/>
                <a:gd name="T39" fmla="*/ 2147483647 h 855"/>
                <a:gd name="T40" fmla="*/ 2147483647 w 765"/>
                <a:gd name="T41" fmla="*/ 2147483647 h 855"/>
                <a:gd name="T42" fmla="*/ 2147483647 w 765"/>
                <a:gd name="T43" fmla="*/ 2147483647 h 855"/>
                <a:gd name="T44" fmla="*/ 2147483647 w 765"/>
                <a:gd name="T45" fmla="*/ 2147483647 h 855"/>
                <a:gd name="T46" fmla="*/ 2147483647 w 765"/>
                <a:gd name="T47" fmla="*/ 2147483647 h 855"/>
                <a:gd name="T48" fmla="*/ 2147483647 w 765"/>
                <a:gd name="T49" fmla="*/ 2147483647 h 855"/>
                <a:gd name="T50" fmla="*/ 2147483647 w 765"/>
                <a:gd name="T51" fmla="*/ 2147483647 h 855"/>
                <a:gd name="T52" fmla="*/ 2147483647 w 765"/>
                <a:gd name="T53" fmla="*/ 2147483647 h 855"/>
                <a:gd name="T54" fmla="*/ 2147483647 w 765"/>
                <a:gd name="T55" fmla="*/ 2147483647 h 855"/>
                <a:gd name="T56" fmla="*/ 2147483647 w 765"/>
                <a:gd name="T57" fmla="*/ 2147483647 h 855"/>
                <a:gd name="T58" fmla="*/ 2147483647 w 765"/>
                <a:gd name="T59" fmla="*/ 2147483647 h 855"/>
                <a:gd name="T60" fmla="*/ 2147483647 w 765"/>
                <a:gd name="T61" fmla="*/ 2147483647 h 855"/>
                <a:gd name="T62" fmla="*/ 2147483647 w 765"/>
                <a:gd name="T63" fmla="*/ 2147483647 h 855"/>
                <a:gd name="T64" fmla="*/ 2147483647 w 765"/>
                <a:gd name="T65" fmla="*/ 2147483647 h 855"/>
                <a:gd name="T66" fmla="*/ 2147483647 w 765"/>
                <a:gd name="T67" fmla="*/ 2147483647 h 855"/>
                <a:gd name="T68" fmla="*/ 2147483647 w 765"/>
                <a:gd name="T69" fmla="*/ 2147483647 h 855"/>
                <a:gd name="T70" fmla="*/ 2147483647 w 765"/>
                <a:gd name="T71" fmla="*/ 2147483647 h 855"/>
                <a:gd name="T72" fmla="*/ 2147483647 w 765"/>
                <a:gd name="T73" fmla="*/ 2147483647 h 855"/>
                <a:gd name="T74" fmla="*/ 2147483647 w 765"/>
                <a:gd name="T75" fmla="*/ 2147483647 h 855"/>
                <a:gd name="T76" fmla="*/ 2147483647 w 765"/>
                <a:gd name="T77" fmla="*/ 2147483647 h 855"/>
                <a:gd name="T78" fmla="*/ 2147483647 w 765"/>
                <a:gd name="T79" fmla="*/ 2147483647 h 855"/>
                <a:gd name="T80" fmla="*/ 2147483647 w 765"/>
                <a:gd name="T81" fmla="*/ 2147483647 h 855"/>
                <a:gd name="T82" fmla="*/ 2147483647 w 765"/>
                <a:gd name="T83" fmla="*/ 2147483647 h 855"/>
                <a:gd name="T84" fmla="*/ 2147483647 w 765"/>
                <a:gd name="T85" fmla="*/ 2147483647 h 855"/>
                <a:gd name="T86" fmla="*/ 2147483647 w 765"/>
                <a:gd name="T87" fmla="*/ 2147483647 h 855"/>
                <a:gd name="T88" fmla="*/ 2147483647 w 765"/>
                <a:gd name="T89" fmla="*/ 2147483647 h 855"/>
                <a:gd name="T90" fmla="*/ 2147483647 w 765"/>
                <a:gd name="T91" fmla="*/ 2147483647 h 855"/>
                <a:gd name="T92" fmla="*/ 2147483647 w 765"/>
                <a:gd name="T93" fmla="*/ 2147483647 h 855"/>
                <a:gd name="T94" fmla="*/ 2147483647 w 765"/>
                <a:gd name="T95" fmla="*/ 2147483647 h 855"/>
                <a:gd name="T96" fmla="*/ 2147483647 w 765"/>
                <a:gd name="T97" fmla="*/ 2147483647 h 855"/>
                <a:gd name="T98" fmla="*/ 2147483647 w 765"/>
                <a:gd name="T99" fmla="*/ 2147483647 h 855"/>
                <a:gd name="T100" fmla="*/ 2147483647 w 765"/>
                <a:gd name="T101" fmla="*/ 2147483647 h 855"/>
                <a:gd name="T102" fmla="*/ 2147483647 w 765"/>
                <a:gd name="T103" fmla="*/ 2147483647 h 855"/>
                <a:gd name="T104" fmla="*/ 2147483647 w 765"/>
                <a:gd name="T105" fmla="*/ 2147483647 h 855"/>
                <a:gd name="T106" fmla="*/ 2147483647 w 765"/>
                <a:gd name="T107" fmla="*/ 2147483647 h 855"/>
                <a:gd name="T108" fmla="*/ 2147483647 w 765"/>
                <a:gd name="T109" fmla="*/ 2147483647 h 855"/>
                <a:gd name="T110" fmla="*/ 2147483647 w 765"/>
                <a:gd name="T111" fmla="*/ 2147483647 h 855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765"/>
                <a:gd name="T169" fmla="*/ 0 h 855"/>
                <a:gd name="T170" fmla="*/ 765 w 765"/>
                <a:gd name="T171" fmla="*/ 855 h 855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765" h="855">
                  <a:moveTo>
                    <a:pt x="0" y="0"/>
                  </a:moveTo>
                  <a:lnTo>
                    <a:pt x="0" y="0"/>
                  </a:lnTo>
                  <a:lnTo>
                    <a:pt x="0" y="25"/>
                  </a:lnTo>
                  <a:lnTo>
                    <a:pt x="4" y="25"/>
                  </a:lnTo>
                  <a:lnTo>
                    <a:pt x="4" y="176"/>
                  </a:lnTo>
                  <a:lnTo>
                    <a:pt x="4" y="192"/>
                  </a:lnTo>
                  <a:lnTo>
                    <a:pt x="4" y="241"/>
                  </a:lnTo>
                  <a:lnTo>
                    <a:pt x="8" y="241"/>
                  </a:lnTo>
                  <a:lnTo>
                    <a:pt x="8" y="274"/>
                  </a:lnTo>
                  <a:lnTo>
                    <a:pt x="13" y="274"/>
                  </a:lnTo>
                  <a:lnTo>
                    <a:pt x="13" y="339"/>
                  </a:lnTo>
                  <a:lnTo>
                    <a:pt x="13" y="376"/>
                  </a:lnTo>
                  <a:lnTo>
                    <a:pt x="17" y="376"/>
                  </a:lnTo>
                  <a:lnTo>
                    <a:pt x="17" y="409"/>
                  </a:lnTo>
                  <a:lnTo>
                    <a:pt x="17" y="425"/>
                  </a:lnTo>
                  <a:lnTo>
                    <a:pt x="17" y="442"/>
                  </a:lnTo>
                  <a:lnTo>
                    <a:pt x="21" y="442"/>
                  </a:lnTo>
                  <a:lnTo>
                    <a:pt x="21" y="474"/>
                  </a:lnTo>
                  <a:lnTo>
                    <a:pt x="21" y="491"/>
                  </a:lnTo>
                  <a:lnTo>
                    <a:pt x="25" y="491"/>
                  </a:lnTo>
                  <a:lnTo>
                    <a:pt x="25" y="507"/>
                  </a:lnTo>
                  <a:lnTo>
                    <a:pt x="25" y="523"/>
                  </a:lnTo>
                  <a:lnTo>
                    <a:pt x="29" y="523"/>
                  </a:lnTo>
                  <a:lnTo>
                    <a:pt x="29" y="540"/>
                  </a:lnTo>
                  <a:lnTo>
                    <a:pt x="33" y="540"/>
                  </a:lnTo>
                  <a:lnTo>
                    <a:pt x="33" y="556"/>
                  </a:lnTo>
                  <a:lnTo>
                    <a:pt x="45" y="556"/>
                  </a:lnTo>
                  <a:lnTo>
                    <a:pt x="45" y="572"/>
                  </a:lnTo>
                  <a:lnTo>
                    <a:pt x="45" y="589"/>
                  </a:lnTo>
                  <a:lnTo>
                    <a:pt x="53" y="589"/>
                  </a:lnTo>
                  <a:lnTo>
                    <a:pt x="53" y="626"/>
                  </a:lnTo>
                  <a:lnTo>
                    <a:pt x="53" y="642"/>
                  </a:lnTo>
                  <a:lnTo>
                    <a:pt x="62" y="642"/>
                  </a:lnTo>
                  <a:lnTo>
                    <a:pt x="62" y="658"/>
                  </a:lnTo>
                  <a:lnTo>
                    <a:pt x="66" y="658"/>
                  </a:lnTo>
                  <a:lnTo>
                    <a:pt x="66" y="679"/>
                  </a:lnTo>
                  <a:lnTo>
                    <a:pt x="66" y="695"/>
                  </a:lnTo>
                  <a:lnTo>
                    <a:pt x="74" y="695"/>
                  </a:lnTo>
                  <a:lnTo>
                    <a:pt x="74" y="711"/>
                  </a:lnTo>
                  <a:lnTo>
                    <a:pt x="74" y="732"/>
                  </a:lnTo>
                  <a:lnTo>
                    <a:pt x="115" y="732"/>
                  </a:lnTo>
                  <a:lnTo>
                    <a:pt x="115" y="748"/>
                  </a:lnTo>
                  <a:lnTo>
                    <a:pt x="552" y="748"/>
                  </a:lnTo>
                  <a:lnTo>
                    <a:pt x="552" y="855"/>
                  </a:lnTo>
                  <a:lnTo>
                    <a:pt x="765" y="855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40" name="Freeform 843"/>
            <p:cNvSpPr>
              <a:spLocks/>
            </p:cNvSpPr>
            <p:nvPr/>
          </p:nvSpPr>
          <p:spPr bwMode="auto">
            <a:xfrm>
              <a:off x="4683125" y="660400"/>
              <a:ext cx="1512888" cy="935038"/>
            </a:xfrm>
            <a:custGeom>
              <a:avLst/>
              <a:gdLst>
                <a:gd name="T0" fmla="*/ 0 w 953"/>
                <a:gd name="T1" fmla="*/ 0 h 589"/>
                <a:gd name="T2" fmla="*/ 2147483647 w 953"/>
                <a:gd name="T3" fmla="*/ 0 h 589"/>
                <a:gd name="T4" fmla="*/ 2147483647 w 953"/>
                <a:gd name="T5" fmla="*/ 2147483647 h 589"/>
                <a:gd name="T6" fmla="*/ 2147483647 w 953"/>
                <a:gd name="T7" fmla="*/ 2147483647 h 589"/>
                <a:gd name="T8" fmla="*/ 2147483647 w 953"/>
                <a:gd name="T9" fmla="*/ 2147483647 h 589"/>
                <a:gd name="T10" fmla="*/ 2147483647 w 953"/>
                <a:gd name="T11" fmla="*/ 2147483647 h 589"/>
                <a:gd name="T12" fmla="*/ 2147483647 w 953"/>
                <a:gd name="T13" fmla="*/ 2147483647 h 589"/>
                <a:gd name="T14" fmla="*/ 2147483647 w 953"/>
                <a:gd name="T15" fmla="*/ 2147483647 h 589"/>
                <a:gd name="T16" fmla="*/ 2147483647 w 953"/>
                <a:gd name="T17" fmla="*/ 2147483647 h 589"/>
                <a:gd name="T18" fmla="*/ 2147483647 w 953"/>
                <a:gd name="T19" fmla="*/ 2147483647 h 589"/>
                <a:gd name="T20" fmla="*/ 2147483647 w 953"/>
                <a:gd name="T21" fmla="*/ 2147483647 h 589"/>
                <a:gd name="T22" fmla="*/ 2147483647 w 953"/>
                <a:gd name="T23" fmla="*/ 2147483647 h 589"/>
                <a:gd name="T24" fmla="*/ 2147483647 w 953"/>
                <a:gd name="T25" fmla="*/ 2147483647 h 589"/>
                <a:gd name="T26" fmla="*/ 2147483647 w 953"/>
                <a:gd name="T27" fmla="*/ 2147483647 h 589"/>
                <a:gd name="T28" fmla="*/ 2147483647 w 953"/>
                <a:gd name="T29" fmla="*/ 2147483647 h 589"/>
                <a:gd name="T30" fmla="*/ 2147483647 w 953"/>
                <a:gd name="T31" fmla="*/ 2147483647 h 589"/>
                <a:gd name="T32" fmla="*/ 2147483647 w 953"/>
                <a:gd name="T33" fmla="*/ 2147483647 h 589"/>
                <a:gd name="T34" fmla="*/ 2147483647 w 953"/>
                <a:gd name="T35" fmla="*/ 2147483647 h 589"/>
                <a:gd name="T36" fmla="*/ 2147483647 w 953"/>
                <a:gd name="T37" fmla="*/ 2147483647 h 589"/>
                <a:gd name="T38" fmla="*/ 2147483647 w 953"/>
                <a:gd name="T39" fmla="*/ 2147483647 h 589"/>
                <a:gd name="T40" fmla="*/ 2147483647 w 953"/>
                <a:gd name="T41" fmla="*/ 2147483647 h 589"/>
                <a:gd name="T42" fmla="*/ 2147483647 w 953"/>
                <a:gd name="T43" fmla="*/ 2147483647 h 589"/>
                <a:gd name="T44" fmla="*/ 2147483647 w 953"/>
                <a:gd name="T45" fmla="*/ 2147483647 h 589"/>
                <a:gd name="T46" fmla="*/ 2147483647 w 953"/>
                <a:gd name="T47" fmla="*/ 2147483647 h 589"/>
                <a:gd name="T48" fmla="*/ 2147483647 w 953"/>
                <a:gd name="T49" fmla="*/ 2147483647 h 589"/>
                <a:gd name="T50" fmla="*/ 2147483647 w 953"/>
                <a:gd name="T51" fmla="*/ 2147483647 h 589"/>
                <a:gd name="T52" fmla="*/ 2147483647 w 953"/>
                <a:gd name="T53" fmla="*/ 2147483647 h 589"/>
                <a:gd name="T54" fmla="*/ 2147483647 w 953"/>
                <a:gd name="T55" fmla="*/ 2147483647 h 589"/>
                <a:gd name="T56" fmla="*/ 2147483647 w 953"/>
                <a:gd name="T57" fmla="*/ 2147483647 h 589"/>
                <a:gd name="T58" fmla="*/ 2147483647 w 953"/>
                <a:gd name="T59" fmla="*/ 2147483647 h 589"/>
                <a:gd name="T60" fmla="*/ 2147483647 w 953"/>
                <a:gd name="T61" fmla="*/ 2147483647 h 589"/>
                <a:gd name="T62" fmla="*/ 2147483647 w 953"/>
                <a:gd name="T63" fmla="*/ 2147483647 h 589"/>
                <a:gd name="T64" fmla="*/ 2147483647 w 953"/>
                <a:gd name="T65" fmla="*/ 2147483647 h 589"/>
                <a:gd name="T66" fmla="*/ 2147483647 w 953"/>
                <a:gd name="T67" fmla="*/ 2147483647 h 589"/>
                <a:gd name="T68" fmla="*/ 2147483647 w 953"/>
                <a:gd name="T69" fmla="*/ 2147483647 h 589"/>
                <a:gd name="T70" fmla="*/ 2147483647 w 953"/>
                <a:gd name="T71" fmla="*/ 2147483647 h 589"/>
                <a:gd name="T72" fmla="*/ 2147483647 w 953"/>
                <a:gd name="T73" fmla="*/ 2147483647 h 589"/>
                <a:gd name="T74" fmla="*/ 2147483647 w 953"/>
                <a:gd name="T75" fmla="*/ 2147483647 h 589"/>
                <a:gd name="T76" fmla="*/ 2147483647 w 953"/>
                <a:gd name="T77" fmla="*/ 2147483647 h 589"/>
                <a:gd name="T78" fmla="*/ 2147483647 w 953"/>
                <a:gd name="T79" fmla="*/ 2147483647 h 589"/>
                <a:gd name="T80" fmla="*/ 2147483647 w 953"/>
                <a:gd name="T81" fmla="*/ 2147483647 h 589"/>
                <a:gd name="T82" fmla="*/ 2147483647 w 953"/>
                <a:gd name="T83" fmla="*/ 2147483647 h 589"/>
                <a:gd name="T84" fmla="*/ 2147483647 w 953"/>
                <a:gd name="T85" fmla="*/ 2147483647 h 589"/>
                <a:gd name="T86" fmla="*/ 2147483647 w 953"/>
                <a:gd name="T87" fmla="*/ 2147483647 h 589"/>
                <a:gd name="T88" fmla="*/ 2147483647 w 953"/>
                <a:gd name="T89" fmla="*/ 2147483647 h 589"/>
                <a:gd name="T90" fmla="*/ 2147483647 w 953"/>
                <a:gd name="T91" fmla="*/ 2147483647 h 589"/>
                <a:gd name="T92" fmla="*/ 2147483647 w 953"/>
                <a:gd name="T93" fmla="*/ 2147483647 h 589"/>
                <a:gd name="T94" fmla="*/ 2147483647 w 953"/>
                <a:gd name="T95" fmla="*/ 2147483647 h 589"/>
                <a:gd name="T96" fmla="*/ 2147483647 w 953"/>
                <a:gd name="T97" fmla="*/ 2147483647 h 589"/>
                <a:gd name="T98" fmla="*/ 2147483647 w 953"/>
                <a:gd name="T99" fmla="*/ 2147483647 h 589"/>
                <a:gd name="T100" fmla="*/ 2147483647 w 953"/>
                <a:gd name="T101" fmla="*/ 2147483647 h 589"/>
                <a:gd name="T102" fmla="*/ 2147483647 w 953"/>
                <a:gd name="T103" fmla="*/ 2147483647 h 589"/>
                <a:gd name="T104" fmla="*/ 2147483647 w 953"/>
                <a:gd name="T105" fmla="*/ 2147483647 h 589"/>
                <a:gd name="T106" fmla="*/ 2147483647 w 953"/>
                <a:gd name="T107" fmla="*/ 2147483647 h 58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953"/>
                <a:gd name="T163" fmla="*/ 0 h 589"/>
                <a:gd name="T164" fmla="*/ 953 w 953"/>
                <a:gd name="T165" fmla="*/ 589 h 58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953" h="589">
                  <a:moveTo>
                    <a:pt x="0" y="0"/>
                  </a:moveTo>
                  <a:lnTo>
                    <a:pt x="4" y="0"/>
                  </a:lnTo>
                  <a:lnTo>
                    <a:pt x="4" y="37"/>
                  </a:lnTo>
                  <a:lnTo>
                    <a:pt x="8" y="37"/>
                  </a:lnTo>
                  <a:lnTo>
                    <a:pt x="8" y="57"/>
                  </a:lnTo>
                  <a:lnTo>
                    <a:pt x="13" y="57"/>
                  </a:lnTo>
                  <a:lnTo>
                    <a:pt x="13" y="74"/>
                  </a:lnTo>
                  <a:lnTo>
                    <a:pt x="17" y="74"/>
                  </a:lnTo>
                  <a:lnTo>
                    <a:pt x="17" y="90"/>
                  </a:lnTo>
                  <a:lnTo>
                    <a:pt x="21" y="90"/>
                  </a:lnTo>
                  <a:lnTo>
                    <a:pt x="21" y="110"/>
                  </a:lnTo>
                  <a:lnTo>
                    <a:pt x="25" y="110"/>
                  </a:lnTo>
                  <a:lnTo>
                    <a:pt x="25" y="127"/>
                  </a:lnTo>
                  <a:lnTo>
                    <a:pt x="25" y="143"/>
                  </a:lnTo>
                  <a:lnTo>
                    <a:pt x="29" y="143"/>
                  </a:lnTo>
                  <a:lnTo>
                    <a:pt x="29" y="163"/>
                  </a:lnTo>
                  <a:lnTo>
                    <a:pt x="33" y="163"/>
                  </a:lnTo>
                  <a:lnTo>
                    <a:pt x="33" y="180"/>
                  </a:lnTo>
                  <a:lnTo>
                    <a:pt x="37" y="180"/>
                  </a:lnTo>
                  <a:lnTo>
                    <a:pt x="37" y="200"/>
                  </a:lnTo>
                  <a:lnTo>
                    <a:pt x="37" y="217"/>
                  </a:lnTo>
                  <a:lnTo>
                    <a:pt x="49" y="217"/>
                  </a:lnTo>
                  <a:lnTo>
                    <a:pt x="49" y="233"/>
                  </a:lnTo>
                  <a:lnTo>
                    <a:pt x="49" y="253"/>
                  </a:lnTo>
                  <a:lnTo>
                    <a:pt x="53" y="253"/>
                  </a:lnTo>
                  <a:lnTo>
                    <a:pt x="53" y="270"/>
                  </a:lnTo>
                  <a:lnTo>
                    <a:pt x="74" y="270"/>
                  </a:lnTo>
                  <a:lnTo>
                    <a:pt x="74" y="290"/>
                  </a:lnTo>
                  <a:lnTo>
                    <a:pt x="82" y="290"/>
                  </a:lnTo>
                  <a:lnTo>
                    <a:pt x="82" y="307"/>
                  </a:lnTo>
                  <a:lnTo>
                    <a:pt x="107" y="307"/>
                  </a:lnTo>
                  <a:lnTo>
                    <a:pt x="107" y="323"/>
                  </a:lnTo>
                  <a:lnTo>
                    <a:pt x="127" y="323"/>
                  </a:lnTo>
                  <a:lnTo>
                    <a:pt x="127" y="343"/>
                  </a:lnTo>
                  <a:lnTo>
                    <a:pt x="127" y="364"/>
                  </a:lnTo>
                  <a:lnTo>
                    <a:pt x="131" y="364"/>
                  </a:lnTo>
                  <a:lnTo>
                    <a:pt x="131" y="401"/>
                  </a:lnTo>
                  <a:lnTo>
                    <a:pt x="143" y="401"/>
                  </a:lnTo>
                  <a:lnTo>
                    <a:pt x="143" y="417"/>
                  </a:lnTo>
                  <a:lnTo>
                    <a:pt x="229" y="417"/>
                  </a:lnTo>
                  <a:lnTo>
                    <a:pt x="229" y="437"/>
                  </a:lnTo>
                  <a:lnTo>
                    <a:pt x="258" y="437"/>
                  </a:lnTo>
                  <a:lnTo>
                    <a:pt x="258" y="462"/>
                  </a:lnTo>
                  <a:lnTo>
                    <a:pt x="335" y="462"/>
                  </a:lnTo>
                  <a:lnTo>
                    <a:pt x="335" y="486"/>
                  </a:lnTo>
                  <a:lnTo>
                    <a:pt x="507" y="486"/>
                  </a:lnTo>
                  <a:lnTo>
                    <a:pt x="507" y="531"/>
                  </a:lnTo>
                  <a:lnTo>
                    <a:pt x="712" y="531"/>
                  </a:lnTo>
                  <a:lnTo>
                    <a:pt x="712" y="589"/>
                  </a:lnTo>
                  <a:lnTo>
                    <a:pt x="953" y="589"/>
                  </a:lnTo>
                </a:path>
              </a:pathLst>
            </a:custGeom>
            <a:noFill/>
            <a:ln w="15875">
              <a:solidFill>
                <a:srgbClr val="008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41" name="Line 844"/>
            <p:cNvSpPr>
              <a:spLocks noChangeShapeType="1"/>
            </p:cNvSpPr>
            <p:nvPr/>
          </p:nvSpPr>
          <p:spPr bwMode="auto">
            <a:xfrm>
              <a:off x="4716463" y="1555750"/>
              <a:ext cx="44450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42" name="Line 845"/>
            <p:cNvSpPr>
              <a:spLocks noChangeShapeType="1"/>
            </p:cNvSpPr>
            <p:nvPr/>
          </p:nvSpPr>
          <p:spPr bwMode="auto">
            <a:xfrm>
              <a:off x="4735513" y="1536700"/>
              <a:ext cx="0" cy="3810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43" name="Line 846"/>
            <p:cNvSpPr>
              <a:spLocks noChangeShapeType="1"/>
            </p:cNvSpPr>
            <p:nvPr/>
          </p:nvSpPr>
          <p:spPr bwMode="auto">
            <a:xfrm>
              <a:off x="4741863" y="1608138"/>
              <a:ext cx="39687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44" name="Line 847"/>
            <p:cNvSpPr>
              <a:spLocks noChangeShapeType="1"/>
            </p:cNvSpPr>
            <p:nvPr/>
          </p:nvSpPr>
          <p:spPr bwMode="auto">
            <a:xfrm>
              <a:off x="4760913" y="1589088"/>
              <a:ext cx="0" cy="4445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45" name="Line 848"/>
            <p:cNvSpPr>
              <a:spLocks noChangeShapeType="1"/>
            </p:cNvSpPr>
            <p:nvPr/>
          </p:nvSpPr>
          <p:spPr bwMode="auto">
            <a:xfrm>
              <a:off x="4767263" y="1751013"/>
              <a:ext cx="39687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46" name="Line 849"/>
            <p:cNvSpPr>
              <a:spLocks noChangeShapeType="1"/>
            </p:cNvSpPr>
            <p:nvPr/>
          </p:nvSpPr>
          <p:spPr bwMode="auto">
            <a:xfrm>
              <a:off x="4787900" y="1724025"/>
              <a:ext cx="0" cy="46038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47" name="Line 850"/>
            <p:cNvSpPr>
              <a:spLocks noChangeShapeType="1"/>
            </p:cNvSpPr>
            <p:nvPr/>
          </p:nvSpPr>
          <p:spPr bwMode="auto">
            <a:xfrm>
              <a:off x="4800600" y="1835150"/>
              <a:ext cx="44450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48" name="Line 851"/>
            <p:cNvSpPr>
              <a:spLocks noChangeShapeType="1"/>
            </p:cNvSpPr>
            <p:nvPr/>
          </p:nvSpPr>
          <p:spPr bwMode="auto">
            <a:xfrm>
              <a:off x="4819650" y="1809750"/>
              <a:ext cx="0" cy="4445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49" name="Line 852"/>
            <p:cNvSpPr>
              <a:spLocks noChangeShapeType="1"/>
            </p:cNvSpPr>
            <p:nvPr/>
          </p:nvSpPr>
          <p:spPr bwMode="auto">
            <a:xfrm>
              <a:off x="4943475" y="1860550"/>
              <a:ext cx="38100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50" name="Line 853"/>
            <p:cNvSpPr>
              <a:spLocks noChangeShapeType="1"/>
            </p:cNvSpPr>
            <p:nvPr/>
          </p:nvSpPr>
          <p:spPr bwMode="auto">
            <a:xfrm>
              <a:off x="4962525" y="1841500"/>
              <a:ext cx="0" cy="46038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51" name="Line 854"/>
            <p:cNvSpPr>
              <a:spLocks noChangeShapeType="1"/>
            </p:cNvSpPr>
            <p:nvPr/>
          </p:nvSpPr>
          <p:spPr bwMode="auto">
            <a:xfrm>
              <a:off x="4943475" y="1860550"/>
              <a:ext cx="38100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52" name="Line 855"/>
            <p:cNvSpPr>
              <a:spLocks noChangeShapeType="1"/>
            </p:cNvSpPr>
            <p:nvPr/>
          </p:nvSpPr>
          <p:spPr bwMode="auto">
            <a:xfrm>
              <a:off x="4962525" y="1841500"/>
              <a:ext cx="0" cy="46038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53" name="Line 856"/>
            <p:cNvSpPr>
              <a:spLocks noChangeShapeType="1"/>
            </p:cNvSpPr>
            <p:nvPr/>
          </p:nvSpPr>
          <p:spPr bwMode="auto">
            <a:xfrm>
              <a:off x="4943475" y="1860550"/>
              <a:ext cx="44450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54" name="Line 857"/>
            <p:cNvSpPr>
              <a:spLocks noChangeShapeType="1"/>
            </p:cNvSpPr>
            <p:nvPr/>
          </p:nvSpPr>
          <p:spPr bwMode="auto">
            <a:xfrm>
              <a:off x="4968875" y="1841500"/>
              <a:ext cx="0" cy="46038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55" name="Line 858"/>
            <p:cNvSpPr>
              <a:spLocks noChangeShapeType="1"/>
            </p:cNvSpPr>
            <p:nvPr/>
          </p:nvSpPr>
          <p:spPr bwMode="auto">
            <a:xfrm>
              <a:off x="4949825" y="1860550"/>
              <a:ext cx="44450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56" name="Line 859"/>
            <p:cNvSpPr>
              <a:spLocks noChangeShapeType="1"/>
            </p:cNvSpPr>
            <p:nvPr/>
          </p:nvSpPr>
          <p:spPr bwMode="auto">
            <a:xfrm>
              <a:off x="4968875" y="1841500"/>
              <a:ext cx="0" cy="46038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57" name="Line 860"/>
            <p:cNvSpPr>
              <a:spLocks noChangeShapeType="1"/>
            </p:cNvSpPr>
            <p:nvPr/>
          </p:nvSpPr>
          <p:spPr bwMode="auto">
            <a:xfrm>
              <a:off x="4949825" y="1860550"/>
              <a:ext cx="44450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58" name="Line 861"/>
            <p:cNvSpPr>
              <a:spLocks noChangeShapeType="1"/>
            </p:cNvSpPr>
            <p:nvPr/>
          </p:nvSpPr>
          <p:spPr bwMode="auto">
            <a:xfrm>
              <a:off x="4975225" y="1841500"/>
              <a:ext cx="0" cy="46038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59" name="Line 862"/>
            <p:cNvSpPr>
              <a:spLocks noChangeShapeType="1"/>
            </p:cNvSpPr>
            <p:nvPr/>
          </p:nvSpPr>
          <p:spPr bwMode="auto">
            <a:xfrm>
              <a:off x="4975225" y="1860550"/>
              <a:ext cx="46038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60" name="Line 863"/>
            <p:cNvSpPr>
              <a:spLocks noChangeShapeType="1"/>
            </p:cNvSpPr>
            <p:nvPr/>
          </p:nvSpPr>
          <p:spPr bwMode="auto">
            <a:xfrm>
              <a:off x="5002213" y="1841500"/>
              <a:ext cx="0" cy="46038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61" name="Line 864"/>
            <p:cNvSpPr>
              <a:spLocks noChangeShapeType="1"/>
            </p:cNvSpPr>
            <p:nvPr/>
          </p:nvSpPr>
          <p:spPr bwMode="auto">
            <a:xfrm>
              <a:off x="5014913" y="1860550"/>
              <a:ext cx="38100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62" name="Line 865"/>
            <p:cNvSpPr>
              <a:spLocks noChangeShapeType="1"/>
            </p:cNvSpPr>
            <p:nvPr/>
          </p:nvSpPr>
          <p:spPr bwMode="auto">
            <a:xfrm>
              <a:off x="5033963" y="1841500"/>
              <a:ext cx="0" cy="46038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63" name="Line 866"/>
            <p:cNvSpPr>
              <a:spLocks noChangeShapeType="1"/>
            </p:cNvSpPr>
            <p:nvPr/>
          </p:nvSpPr>
          <p:spPr bwMode="auto">
            <a:xfrm>
              <a:off x="5021263" y="1860550"/>
              <a:ext cx="38100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64" name="Line 867"/>
            <p:cNvSpPr>
              <a:spLocks noChangeShapeType="1"/>
            </p:cNvSpPr>
            <p:nvPr/>
          </p:nvSpPr>
          <p:spPr bwMode="auto">
            <a:xfrm>
              <a:off x="5040313" y="1841500"/>
              <a:ext cx="0" cy="46038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65" name="Line 868"/>
            <p:cNvSpPr>
              <a:spLocks noChangeShapeType="1"/>
            </p:cNvSpPr>
            <p:nvPr/>
          </p:nvSpPr>
          <p:spPr bwMode="auto">
            <a:xfrm>
              <a:off x="5021263" y="1860550"/>
              <a:ext cx="38100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66" name="Line 869"/>
            <p:cNvSpPr>
              <a:spLocks noChangeShapeType="1"/>
            </p:cNvSpPr>
            <p:nvPr/>
          </p:nvSpPr>
          <p:spPr bwMode="auto">
            <a:xfrm>
              <a:off x="5040313" y="1841500"/>
              <a:ext cx="0" cy="46038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67" name="Line 870"/>
            <p:cNvSpPr>
              <a:spLocks noChangeShapeType="1"/>
            </p:cNvSpPr>
            <p:nvPr/>
          </p:nvSpPr>
          <p:spPr bwMode="auto">
            <a:xfrm>
              <a:off x="5027613" y="1860550"/>
              <a:ext cx="46037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68" name="Line 871"/>
            <p:cNvSpPr>
              <a:spLocks noChangeShapeType="1"/>
            </p:cNvSpPr>
            <p:nvPr/>
          </p:nvSpPr>
          <p:spPr bwMode="auto">
            <a:xfrm>
              <a:off x="5046663" y="1841500"/>
              <a:ext cx="0" cy="46038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69" name="Line 872"/>
            <p:cNvSpPr>
              <a:spLocks noChangeShapeType="1"/>
            </p:cNvSpPr>
            <p:nvPr/>
          </p:nvSpPr>
          <p:spPr bwMode="auto">
            <a:xfrm>
              <a:off x="5046663" y="1860550"/>
              <a:ext cx="46037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70" name="Line 873"/>
            <p:cNvSpPr>
              <a:spLocks noChangeShapeType="1"/>
            </p:cNvSpPr>
            <p:nvPr/>
          </p:nvSpPr>
          <p:spPr bwMode="auto">
            <a:xfrm>
              <a:off x="5073650" y="1841500"/>
              <a:ext cx="0" cy="46038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71" name="Line 874"/>
            <p:cNvSpPr>
              <a:spLocks noChangeShapeType="1"/>
            </p:cNvSpPr>
            <p:nvPr/>
          </p:nvSpPr>
          <p:spPr bwMode="auto">
            <a:xfrm>
              <a:off x="5073650" y="1860550"/>
              <a:ext cx="44450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72" name="Line 875"/>
            <p:cNvSpPr>
              <a:spLocks noChangeShapeType="1"/>
            </p:cNvSpPr>
            <p:nvPr/>
          </p:nvSpPr>
          <p:spPr bwMode="auto">
            <a:xfrm>
              <a:off x="5099050" y="1841500"/>
              <a:ext cx="0" cy="46038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73" name="Line 876"/>
            <p:cNvSpPr>
              <a:spLocks noChangeShapeType="1"/>
            </p:cNvSpPr>
            <p:nvPr/>
          </p:nvSpPr>
          <p:spPr bwMode="auto">
            <a:xfrm>
              <a:off x="5105400" y="1860550"/>
              <a:ext cx="46038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74" name="Line 877"/>
            <p:cNvSpPr>
              <a:spLocks noChangeShapeType="1"/>
            </p:cNvSpPr>
            <p:nvPr/>
          </p:nvSpPr>
          <p:spPr bwMode="auto">
            <a:xfrm>
              <a:off x="5130800" y="1841500"/>
              <a:ext cx="0" cy="46038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75" name="Line 878"/>
            <p:cNvSpPr>
              <a:spLocks noChangeShapeType="1"/>
            </p:cNvSpPr>
            <p:nvPr/>
          </p:nvSpPr>
          <p:spPr bwMode="auto">
            <a:xfrm>
              <a:off x="5164138" y="1860550"/>
              <a:ext cx="44450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76" name="Line 879"/>
            <p:cNvSpPr>
              <a:spLocks noChangeShapeType="1"/>
            </p:cNvSpPr>
            <p:nvPr/>
          </p:nvSpPr>
          <p:spPr bwMode="auto">
            <a:xfrm>
              <a:off x="5183188" y="1841500"/>
              <a:ext cx="0" cy="46038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77" name="Line 880"/>
            <p:cNvSpPr>
              <a:spLocks noChangeShapeType="1"/>
            </p:cNvSpPr>
            <p:nvPr/>
          </p:nvSpPr>
          <p:spPr bwMode="auto">
            <a:xfrm>
              <a:off x="5222875" y="1860550"/>
              <a:ext cx="38100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78" name="Line 881"/>
            <p:cNvSpPr>
              <a:spLocks noChangeShapeType="1"/>
            </p:cNvSpPr>
            <p:nvPr/>
          </p:nvSpPr>
          <p:spPr bwMode="auto">
            <a:xfrm>
              <a:off x="5241925" y="1841500"/>
              <a:ext cx="0" cy="46038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79" name="Line 882"/>
            <p:cNvSpPr>
              <a:spLocks noChangeShapeType="1"/>
            </p:cNvSpPr>
            <p:nvPr/>
          </p:nvSpPr>
          <p:spPr bwMode="auto">
            <a:xfrm>
              <a:off x="5248275" y="1860550"/>
              <a:ext cx="38100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80" name="Line 883"/>
            <p:cNvSpPr>
              <a:spLocks noChangeShapeType="1"/>
            </p:cNvSpPr>
            <p:nvPr/>
          </p:nvSpPr>
          <p:spPr bwMode="auto">
            <a:xfrm>
              <a:off x="5267325" y="1841500"/>
              <a:ext cx="0" cy="46038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81" name="Line 884"/>
            <p:cNvSpPr>
              <a:spLocks noChangeShapeType="1"/>
            </p:cNvSpPr>
            <p:nvPr/>
          </p:nvSpPr>
          <p:spPr bwMode="auto">
            <a:xfrm>
              <a:off x="5248275" y="1860550"/>
              <a:ext cx="46038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82" name="Line 885"/>
            <p:cNvSpPr>
              <a:spLocks noChangeShapeType="1"/>
            </p:cNvSpPr>
            <p:nvPr/>
          </p:nvSpPr>
          <p:spPr bwMode="auto">
            <a:xfrm>
              <a:off x="5267325" y="1841500"/>
              <a:ext cx="0" cy="46038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83" name="Line 886"/>
            <p:cNvSpPr>
              <a:spLocks noChangeShapeType="1"/>
            </p:cNvSpPr>
            <p:nvPr/>
          </p:nvSpPr>
          <p:spPr bwMode="auto">
            <a:xfrm>
              <a:off x="5267325" y="1860550"/>
              <a:ext cx="46038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84" name="Line 887"/>
            <p:cNvSpPr>
              <a:spLocks noChangeShapeType="1"/>
            </p:cNvSpPr>
            <p:nvPr/>
          </p:nvSpPr>
          <p:spPr bwMode="auto">
            <a:xfrm>
              <a:off x="5294313" y="1841500"/>
              <a:ext cx="0" cy="46038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85" name="Line 888"/>
            <p:cNvSpPr>
              <a:spLocks noChangeShapeType="1"/>
            </p:cNvSpPr>
            <p:nvPr/>
          </p:nvSpPr>
          <p:spPr bwMode="auto">
            <a:xfrm>
              <a:off x="5307013" y="1860550"/>
              <a:ext cx="38100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86" name="Line 889"/>
            <p:cNvSpPr>
              <a:spLocks noChangeShapeType="1"/>
            </p:cNvSpPr>
            <p:nvPr/>
          </p:nvSpPr>
          <p:spPr bwMode="auto">
            <a:xfrm>
              <a:off x="5326063" y="1841500"/>
              <a:ext cx="0" cy="46038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87" name="Line 890"/>
            <p:cNvSpPr>
              <a:spLocks noChangeShapeType="1"/>
            </p:cNvSpPr>
            <p:nvPr/>
          </p:nvSpPr>
          <p:spPr bwMode="auto">
            <a:xfrm>
              <a:off x="5357813" y="1860550"/>
              <a:ext cx="46037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88" name="Line 891"/>
            <p:cNvSpPr>
              <a:spLocks noChangeShapeType="1"/>
            </p:cNvSpPr>
            <p:nvPr/>
          </p:nvSpPr>
          <p:spPr bwMode="auto">
            <a:xfrm>
              <a:off x="5384800" y="1841500"/>
              <a:ext cx="0" cy="46038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89" name="Line 892"/>
            <p:cNvSpPr>
              <a:spLocks noChangeShapeType="1"/>
            </p:cNvSpPr>
            <p:nvPr/>
          </p:nvSpPr>
          <p:spPr bwMode="auto">
            <a:xfrm>
              <a:off x="5475288" y="1860550"/>
              <a:ext cx="39687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90" name="Line 893"/>
            <p:cNvSpPr>
              <a:spLocks noChangeShapeType="1"/>
            </p:cNvSpPr>
            <p:nvPr/>
          </p:nvSpPr>
          <p:spPr bwMode="auto">
            <a:xfrm>
              <a:off x="5494338" y="1841500"/>
              <a:ext cx="0" cy="46038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91" name="Line 894"/>
            <p:cNvSpPr>
              <a:spLocks noChangeShapeType="1"/>
            </p:cNvSpPr>
            <p:nvPr/>
          </p:nvSpPr>
          <p:spPr bwMode="auto">
            <a:xfrm>
              <a:off x="5481638" y="1860550"/>
              <a:ext cx="46037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92" name="Line 895"/>
            <p:cNvSpPr>
              <a:spLocks noChangeShapeType="1"/>
            </p:cNvSpPr>
            <p:nvPr/>
          </p:nvSpPr>
          <p:spPr bwMode="auto">
            <a:xfrm>
              <a:off x="5507038" y="1841500"/>
              <a:ext cx="0" cy="46038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93" name="Line 896"/>
            <p:cNvSpPr>
              <a:spLocks noChangeShapeType="1"/>
            </p:cNvSpPr>
            <p:nvPr/>
          </p:nvSpPr>
          <p:spPr bwMode="auto">
            <a:xfrm>
              <a:off x="5494338" y="1860550"/>
              <a:ext cx="39687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94" name="Line 897"/>
            <p:cNvSpPr>
              <a:spLocks noChangeShapeType="1"/>
            </p:cNvSpPr>
            <p:nvPr/>
          </p:nvSpPr>
          <p:spPr bwMode="auto">
            <a:xfrm>
              <a:off x="5514975" y="1841500"/>
              <a:ext cx="0" cy="46038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95" name="Line 898"/>
            <p:cNvSpPr>
              <a:spLocks noChangeShapeType="1"/>
            </p:cNvSpPr>
            <p:nvPr/>
          </p:nvSpPr>
          <p:spPr bwMode="auto">
            <a:xfrm>
              <a:off x="5527675" y="1860550"/>
              <a:ext cx="44450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96" name="Line 899"/>
            <p:cNvSpPr>
              <a:spLocks noChangeShapeType="1"/>
            </p:cNvSpPr>
            <p:nvPr/>
          </p:nvSpPr>
          <p:spPr bwMode="auto">
            <a:xfrm>
              <a:off x="5553075" y="1841500"/>
              <a:ext cx="0" cy="46038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97" name="Line 900"/>
            <p:cNvSpPr>
              <a:spLocks noChangeShapeType="1"/>
            </p:cNvSpPr>
            <p:nvPr/>
          </p:nvSpPr>
          <p:spPr bwMode="auto">
            <a:xfrm>
              <a:off x="5643563" y="2030413"/>
              <a:ext cx="46037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98" name="Line 901"/>
            <p:cNvSpPr>
              <a:spLocks noChangeShapeType="1"/>
            </p:cNvSpPr>
            <p:nvPr/>
          </p:nvSpPr>
          <p:spPr bwMode="auto">
            <a:xfrm>
              <a:off x="5670550" y="2009775"/>
              <a:ext cx="0" cy="46038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199" name="Line 902"/>
            <p:cNvSpPr>
              <a:spLocks noChangeShapeType="1"/>
            </p:cNvSpPr>
            <p:nvPr/>
          </p:nvSpPr>
          <p:spPr bwMode="auto">
            <a:xfrm>
              <a:off x="5656263" y="2030413"/>
              <a:ext cx="39687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00" name="Line 903"/>
            <p:cNvSpPr>
              <a:spLocks noChangeShapeType="1"/>
            </p:cNvSpPr>
            <p:nvPr/>
          </p:nvSpPr>
          <p:spPr bwMode="auto">
            <a:xfrm>
              <a:off x="5676900" y="2009775"/>
              <a:ext cx="0" cy="46038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01" name="Line 904"/>
            <p:cNvSpPr>
              <a:spLocks noChangeShapeType="1"/>
            </p:cNvSpPr>
            <p:nvPr/>
          </p:nvSpPr>
          <p:spPr bwMode="auto">
            <a:xfrm>
              <a:off x="5683250" y="2030413"/>
              <a:ext cx="44450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02" name="Line 905"/>
            <p:cNvSpPr>
              <a:spLocks noChangeShapeType="1"/>
            </p:cNvSpPr>
            <p:nvPr/>
          </p:nvSpPr>
          <p:spPr bwMode="auto">
            <a:xfrm>
              <a:off x="5702300" y="2009775"/>
              <a:ext cx="0" cy="46038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03" name="Line 906"/>
            <p:cNvSpPr>
              <a:spLocks noChangeShapeType="1"/>
            </p:cNvSpPr>
            <p:nvPr/>
          </p:nvSpPr>
          <p:spPr bwMode="auto">
            <a:xfrm>
              <a:off x="5870575" y="2030413"/>
              <a:ext cx="46038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04" name="Line 907"/>
            <p:cNvSpPr>
              <a:spLocks noChangeShapeType="1"/>
            </p:cNvSpPr>
            <p:nvPr/>
          </p:nvSpPr>
          <p:spPr bwMode="auto">
            <a:xfrm>
              <a:off x="5897563" y="2009775"/>
              <a:ext cx="0" cy="46038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05" name="Line 908"/>
            <p:cNvSpPr>
              <a:spLocks noChangeShapeType="1"/>
            </p:cNvSpPr>
            <p:nvPr/>
          </p:nvSpPr>
          <p:spPr bwMode="auto">
            <a:xfrm>
              <a:off x="4800600" y="1147763"/>
              <a:ext cx="44450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06" name="Line 909"/>
            <p:cNvSpPr>
              <a:spLocks noChangeShapeType="1"/>
            </p:cNvSpPr>
            <p:nvPr/>
          </p:nvSpPr>
          <p:spPr bwMode="auto">
            <a:xfrm>
              <a:off x="4826000" y="1127125"/>
              <a:ext cx="0" cy="39688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07" name="Line 910"/>
            <p:cNvSpPr>
              <a:spLocks noChangeShapeType="1"/>
            </p:cNvSpPr>
            <p:nvPr/>
          </p:nvSpPr>
          <p:spPr bwMode="auto">
            <a:xfrm>
              <a:off x="4852988" y="1173163"/>
              <a:ext cx="44450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08" name="Line 911"/>
            <p:cNvSpPr>
              <a:spLocks noChangeShapeType="1"/>
            </p:cNvSpPr>
            <p:nvPr/>
          </p:nvSpPr>
          <p:spPr bwMode="auto">
            <a:xfrm>
              <a:off x="4872038" y="1154113"/>
              <a:ext cx="0" cy="4445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09" name="Line 912"/>
            <p:cNvSpPr>
              <a:spLocks noChangeShapeType="1"/>
            </p:cNvSpPr>
            <p:nvPr/>
          </p:nvSpPr>
          <p:spPr bwMode="auto">
            <a:xfrm>
              <a:off x="4897438" y="1322388"/>
              <a:ext cx="39687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10" name="Line 913"/>
            <p:cNvSpPr>
              <a:spLocks noChangeShapeType="1"/>
            </p:cNvSpPr>
            <p:nvPr/>
          </p:nvSpPr>
          <p:spPr bwMode="auto">
            <a:xfrm>
              <a:off x="4916488" y="1303338"/>
              <a:ext cx="0" cy="4445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11" name="Line 914"/>
            <p:cNvSpPr>
              <a:spLocks noChangeShapeType="1"/>
            </p:cNvSpPr>
            <p:nvPr/>
          </p:nvSpPr>
          <p:spPr bwMode="auto">
            <a:xfrm>
              <a:off x="4916488" y="1322388"/>
              <a:ext cx="46037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12" name="Line 915"/>
            <p:cNvSpPr>
              <a:spLocks noChangeShapeType="1"/>
            </p:cNvSpPr>
            <p:nvPr/>
          </p:nvSpPr>
          <p:spPr bwMode="auto">
            <a:xfrm>
              <a:off x="4937125" y="1303338"/>
              <a:ext cx="0" cy="4445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13" name="Line 916"/>
            <p:cNvSpPr>
              <a:spLocks noChangeShapeType="1"/>
            </p:cNvSpPr>
            <p:nvPr/>
          </p:nvSpPr>
          <p:spPr bwMode="auto">
            <a:xfrm>
              <a:off x="4981575" y="1322388"/>
              <a:ext cx="39688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14" name="Line 917"/>
            <p:cNvSpPr>
              <a:spLocks noChangeShapeType="1"/>
            </p:cNvSpPr>
            <p:nvPr/>
          </p:nvSpPr>
          <p:spPr bwMode="auto">
            <a:xfrm>
              <a:off x="5002213" y="1303338"/>
              <a:ext cx="0" cy="4445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15" name="Line 918"/>
            <p:cNvSpPr>
              <a:spLocks noChangeShapeType="1"/>
            </p:cNvSpPr>
            <p:nvPr/>
          </p:nvSpPr>
          <p:spPr bwMode="auto">
            <a:xfrm>
              <a:off x="4987925" y="1322388"/>
              <a:ext cx="46038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16" name="Line 919"/>
            <p:cNvSpPr>
              <a:spLocks noChangeShapeType="1"/>
            </p:cNvSpPr>
            <p:nvPr/>
          </p:nvSpPr>
          <p:spPr bwMode="auto">
            <a:xfrm>
              <a:off x="5014913" y="1303338"/>
              <a:ext cx="0" cy="4445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17" name="Line 920"/>
            <p:cNvSpPr>
              <a:spLocks noChangeShapeType="1"/>
            </p:cNvSpPr>
            <p:nvPr/>
          </p:nvSpPr>
          <p:spPr bwMode="auto">
            <a:xfrm>
              <a:off x="5033963" y="1354138"/>
              <a:ext cx="46037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18" name="Line 921"/>
            <p:cNvSpPr>
              <a:spLocks noChangeShapeType="1"/>
            </p:cNvSpPr>
            <p:nvPr/>
          </p:nvSpPr>
          <p:spPr bwMode="auto">
            <a:xfrm>
              <a:off x="5059363" y="1335088"/>
              <a:ext cx="0" cy="46037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19" name="Line 922"/>
            <p:cNvSpPr>
              <a:spLocks noChangeShapeType="1"/>
            </p:cNvSpPr>
            <p:nvPr/>
          </p:nvSpPr>
          <p:spPr bwMode="auto">
            <a:xfrm>
              <a:off x="5046663" y="1354138"/>
              <a:ext cx="46037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20" name="Line 923"/>
            <p:cNvSpPr>
              <a:spLocks noChangeShapeType="1"/>
            </p:cNvSpPr>
            <p:nvPr/>
          </p:nvSpPr>
          <p:spPr bwMode="auto">
            <a:xfrm>
              <a:off x="5065713" y="1335088"/>
              <a:ext cx="0" cy="46037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21" name="Line 924"/>
            <p:cNvSpPr>
              <a:spLocks noChangeShapeType="1"/>
            </p:cNvSpPr>
            <p:nvPr/>
          </p:nvSpPr>
          <p:spPr bwMode="auto">
            <a:xfrm>
              <a:off x="5073650" y="1354138"/>
              <a:ext cx="38100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22" name="Line 925"/>
            <p:cNvSpPr>
              <a:spLocks noChangeShapeType="1"/>
            </p:cNvSpPr>
            <p:nvPr/>
          </p:nvSpPr>
          <p:spPr bwMode="auto">
            <a:xfrm>
              <a:off x="5092700" y="1335088"/>
              <a:ext cx="0" cy="46037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23" name="Line 926"/>
            <p:cNvSpPr>
              <a:spLocks noChangeShapeType="1"/>
            </p:cNvSpPr>
            <p:nvPr/>
          </p:nvSpPr>
          <p:spPr bwMode="auto">
            <a:xfrm>
              <a:off x="5073650" y="1354138"/>
              <a:ext cx="38100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24" name="Line 927"/>
            <p:cNvSpPr>
              <a:spLocks noChangeShapeType="1"/>
            </p:cNvSpPr>
            <p:nvPr/>
          </p:nvSpPr>
          <p:spPr bwMode="auto">
            <a:xfrm>
              <a:off x="5092700" y="1335088"/>
              <a:ext cx="0" cy="46037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25" name="Line 928"/>
            <p:cNvSpPr>
              <a:spLocks noChangeShapeType="1"/>
            </p:cNvSpPr>
            <p:nvPr/>
          </p:nvSpPr>
          <p:spPr bwMode="auto">
            <a:xfrm>
              <a:off x="5105400" y="1393825"/>
              <a:ext cx="39688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26" name="Line 929"/>
            <p:cNvSpPr>
              <a:spLocks noChangeShapeType="1"/>
            </p:cNvSpPr>
            <p:nvPr/>
          </p:nvSpPr>
          <p:spPr bwMode="auto">
            <a:xfrm>
              <a:off x="5124450" y="1368425"/>
              <a:ext cx="0" cy="4445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27" name="Line 930"/>
            <p:cNvSpPr>
              <a:spLocks noChangeShapeType="1"/>
            </p:cNvSpPr>
            <p:nvPr/>
          </p:nvSpPr>
          <p:spPr bwMode="auto">
            <a:xfrm>
              <a:off x="5130800" y="1393825"/>
              <a:ext cx="46038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28" name="Line 931"/>
            <p:cNvSpPr>
              <a:spLocks noChangeShapeType="1"/>
            </p:cNvSpPr>
            <p:nvPr/>
          </p:nvSpPr>
          <p:spPr bwMode="auto">
            <a:xfrm>
              <a:off x="5157788" y="1368425"/>
              <a:ext cx="0" cy="4445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29" name="Line 932"/>
            <p:cNvSpPr>
              <a:spLocks noChangeShapeType="1"/>
            </p:cNvSpPr>
            <p:nvPr/>
          </p:nvSpPr>
          <p:spPr bwMode="auto">
            <a:xfrm>
              <a:off x="5145088" y="1393825"/>
              <a:ext cx="38100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30" name="Line 933"/>
            <p:cNvSpPr>
              <a:spLocks noChangeShapeType="1"/>
            </p:cNvSpPr>
            <p:nvPr/>
          </p:nvSpPr>
          <p:spPr bwMode="auto">
            <a:xfrm>
              <a:off x="5164138" y="1368425"/>
              <a:ext cx="0" cy="4445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31" name="Line 934"/>
            <p:cNvSpPr>
              <a:spLocks noChangeShapeType="1"/>
            </p:cNvSpPr>
            <p:nvPr/>
          </p:nvSpPr>
          <p:spPr bwMode="auto">
            <a:xfrm>
              <a:off x="5222875" y="1431925"/>
              <a:ext cx="44450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32" name="Line 935"/>
            <p:cNvSpPr>
              <a:spLocks noChangeShapeType="1"/>
            </p:cNvSpPr>
            <p:nvPr/>
          </p:nvSpPr>
          <p:spPr bwMode="auto">
            <a:xfrm>
              <a:off x="5241925" y="1406525"/>
              <a:ext cx="0" cy="46038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33" name="Line 936"/>
            <p:cNvSpPr>
              <a:spLocks noChangeShapeType="1"/>
            </p:cNvSpPr>
            <p:nvPr/>
          </p:nvSpPr>
          <p:spPr bwMode="auto">
            <a:xfrm>
              <a:off x="5280025" y="1431925"/>
              <a:ext cx="46038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34" name="Line 937"/>
            <p:cNvSpPr>
              <a:spLocks noChangeShapeType="1"/>
            </p:cNvSpPr>
            <p:nvPr/>
          </p:nvSpPr>
          <p:spPr bwMode="auto">
            <a:xfrm>
              <a:off x="5300663" y="1406525"/>
              <a:ext cx="0" cy="46038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35" name="Line 938"/>
            <p:cNvSpPr>
              <a:spLocks noChangeShapeType="1"/>
            </p:cNvSpPr>
            <p:nvPr/>
          </p:nvSpPr>
          <p:spPr bwMode="auto">
            <a:xfrm>
              <a:off x="5294313" y="1431925"/>
              <a:ext cx="44450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36" name="Line 939"/>
            <p:cNvSpPr>
              <a:spLocks noChangeShapeType="1"/>
            </p:cNvSpPr>
            <p:nvPr/>
          </p:nvSpPr>
          <p:spPr bwMode="auto">
            <a:xfrm>
              <a:off x="5313363" y="1406525"/>
              <a:ext cx="0" cy="46038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37" name="Line 940"/>
            <p:cNvSpPr>
              <a:spLocks noChangeShapeType="1"/>
            </p:cNvSpPr>
            <p:nvPr/>
          </p:nvSpPr>
          <p:spPr bwMode="auto">
            <a:xfrm>
              <a:off x="5307013" y="1431925"/>
              <a:ext cx="38100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38" name="Line 941"/>
            <p:cNvSpPr>
              <a:spLocks noChangeShapeType="1"/>
            </p:cNvSpPr>
            <p:nvPr/>
          </p:nvSpPr>
          <p:spPr bwMode="auto">
            <a:xfrm>
              <a:off x="5326063" y="1406525"/>
              <a:ext cx="0" cy="46038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39" name="Line 942"/>
            <p:cNvSpPr>
              <a:spLocks noChangeShapeType="1"/>
            </p:cNvSpPr>
            <p:nvPr/>
          </p:nvSpPr>
          <p:spPr bwMode="auto">
            <a:xfrm>
              <a:off x="5313363" y="1431925"/>
              <a:ext cx="38100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40" name="Line 943"/>
            <p:cNvSpPr>
              <a:spLocks noChangeShapeType="1"/>
            </p:cNvSpPr>
            <p:nvPr/>
          </p:nvSpPr>
          <p:spPr bwMode="auto">
            <a:xfrm>
              <a:off x="5332413" y="1406525"/>
              <a:ext cx="0" cy="46038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41" name="Line 944"/>
            <p:cNvSpPr>
              <a:spLocks noChangeShapeType="1"/>
            </p:cNvSpPr>
            <p:nvPr/>
          </p:nvSpPr>
          <p:spPr bwMode="auto">
            <a:xfrm>
              <a:off x="5313363" y="1431925"/>
              <a:ext cx="38100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42" name="Line 945"/>
            <p:cNvSpPr>
              <a:spLocks noChangeShapeType="1"/>
            </p:cNvSpPr>
            <p:nvPr/>
          </p:nvSpPr>
          <p:spPr bwMode="auto">
            <a:xfrm>
              <a:off x="5332413" y="1406525"/>
              <a:ext cx="0" cy="46038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43" name="Line 946"/>
            <p:cNvSpPr>
              <a:spLocks noChangeShapeType="1"/>
            </p:cNvSpPr>
            <p:nvPr/>
          </p:nvSpPr>
          <p:spPr bwMode="auto">
            <a:xfrm>
              <a:off x="5319713" y="1431925"/>
              <a:ext cx="38100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44" name="Line 947"/>
            <p:cNvSpPr>
              <a:spLocks noChangeShapeType="1"/>
            </p:cNvSpPr>
            <p:nvPr/>
          </p:nvSpPr>
          <p:spPr bwMode="auto">
            <a:xfrm>
              <a:off x="5338763" y="1406525"/>
              <a:ext cx="0" cy="46038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45" name="Line 948"/>
            <p:cNvSpPr>
              <a:spLocks noChangeShapeType="1"/>
            </p:cNvSpPr>
            <p:nvPr/>
          </p:nvSpPr>
          <p:spPr bwMode="auto">
            <a:xfrm>
              <a:off x="5326063" y="1431925"/>
              <a:ext cx="39687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46" name="Line 949"/>
            <p:cNvSpPr>
              <a:spLocks noChangeShapeType="1"/>
            </p:cNvSpPr>
            <p:nvPr/>
          </p:nvSpPr>
          <p:spPr bwMode="auto">
            <a:xfrm>
              <a:off x="5345113" y="1406525"/>
              <a:ext cx="0" cy="46038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47" name="Line 950"/>
            <p:cNvSpPr>
              <a:spLocks noChangeShapeType="1"/>
            </p:cNvSpPr>
            <p:nvPr/>
          </p:nvSpPr>
          <p:spPr bwMode="auto">
            <a:xfrm>
              <a:off x="5378450" y="1431925"/>
              <a:ext cx="38100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48" name="Line 951"/>
            <p:cNvSpPr>
              <a:spLocks noChangeShapeType="1"/>
            </p:cNvSpPr>
            <p:nvPr/>
          </p:nvSpPr>
          <p:spPr bwMode="auto">
            <a:xfrm>
              <a:off x="5397500" y="1406525"/>
              <a:ext cx="0" cy="46038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49" name="Line 952"/>
            <p:cNvSpPr>
              <a:spLocks noChangeShapeType="1"/>
            </p:cNvSpPr>
            <p:nvPr/>
          </p:nvSpPr>
          <p:spPr bwMode="auto">
            <a:xfrm>
              <a:off x="5416550" y="1431925"/>
              <a:ext cx="46038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50" name="Line 953"/>
            <p:cNvSpPr>
              <a:spLocks noChangeShapeType="1"/>
            </p:cNvSpPr>
            <p:nvPr/>
          </p:nvSpPr>
          <p:spPr bwMode="auto">
            <a:xfrm>
              <a:off x="5435600" y="1406525"/>
              <a:ext cx="0" cy="46038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51" name="Line 954"/>
            <p:cNvSpPr>
              <a:spLocks noChangeShapeType="1"/>
            </p:cNvSpPr>
            <p:nvPr/>
          </p:nvSpPr>
          <p:spPr bwMode="auto">
            <a:xfrm>
              <a:off x="5429250" y="1431925"/>
              <a:ext cx="39688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52" name="Line 955"/>
            <p:cNvSpPr>
              <a:spLocks noChangeShapeType="1"/>
            </p:cNvSpPr>
            <p:nvPr/>
          </p:nvSpPr>
          <p:spPr bwMode="auto">
            <a:xfrm>
              <a:off x="5449888" y="1406525"/>
              <a:ext cx="0" cy="46038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53" name="Line 956"/>
            <p:cNvSpPr>
              <a:spLocks noChangeShapeType="1"/>
            </p:cNvSpPr>
            <p:nvPr/>
          </p:nvSpPr>
          <p:spPr bwMode="auto">
            <a:xfrm>
              <a:off x="5429250" y="1431925"/>
              <a:ext cx="46038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54" name="Line 957"/>
            <p:cNvSpPr>
              <a:spLocks noChangeShapeType="1"/>
            </p:cNvSpPr>
            <p:nvPr/>
          </p:nvSpPr>
          <p:spPr bwMode="auto">
            <a:xfrm>
              <a:off x="5456238" y="1406525"/>
              <a:ext cx="0" cy="46038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55" name="Line 958"/>
            <p:cNvSpPr>
              <a:spLocks noChangeShapeType="1"/>
            </p:cNvSpPr>
            <p:nvPr/>
          </p:nvSpPr>
          <p:spPr bwMode="auto">
            <a:xfrm>
              <a:off x="5435600" y="1431925"/>
              <a:ext cx="46038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56" name="Line 959"/>
            <p:cNvSpPr>
              <a:spLocks noChangeShapeType="1"/>
            </p:cNvSpPr>
            <p:nvPr/>
          </p:nvSpPr>
          <p:spPr bwMode="auto">
            <a:xfrm>
              <a:off x="5462588" y="1406525"/>
              <a:ext cx="0" cy="46038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57" name="Line 960"/>
            <p:cNvSpPr>
              <a:spLocks noChangeShapeType="1"/>
            </p:cNvSpPr>
            <p:nvPr/>
          </p:nvSpPr>
          <p:spPr bwMode="auto">
            <a:xfrm>
              <a:off x="5443538" y="1431925"/>
              <a:ext cx="38100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58" name="Line 961"/>
            <p:cNvSpPr>
              <a:spLocks noChangeShapeType="1"/>
            </p:cNvSpPr>
            <p:nvPr/>
          </p:nvSpPr>
          <p:spPr bwMode="auto">
            <a:xfrm>
              <a:off x="5462588" y="1406525"/>
              <a:ext cx="0" cy="46038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59" name="Line 962"/>
            <p:cNvSpPr>
              <a:spLocks noChangeShapeType="1"/>
            </p:cNvSpPr>
            <p:nvPr/>
          </p:nvSpPr>
          <p:spPr bwMode="auto">
            <a:xfrm>
              <a:off x="5456238" y="1431925"/>
              <a:ext cx="38100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60" name="Line 963"/>
            <p:cNvSpPr>
              <a:spLocks noChangeShapeType="1"/>
            </p:cNvSpPr>
            <p:nvPr/>
          </p:nvSpPr>
          <p:spPr bwMode="auto">
            <a:xfrm>
              <a:off x="5475288" y="1406525"/>
              <a:ext cx="0" cy="46038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61" name="Line 964"/>
            <p:cNvSpPr>
              <a:spLocks noChangeShapeType="1"/>
            </p:cNvSpPr>
            <p:nvPr/>
          </p:nvSpPr>
          <p:spPr bwMode="auto">
            <a:xfrm>
              <a:off x="5534025" y="1503363"/>
              <a:ext cx="44450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62" name="Line 965"/>
            <p:cNvSpPr>
              <a:spLocks noChangeShapeType="1"/>
            </p:cNvSpPr>
            <p:nvPr/>
          </p:nvSpPr>
          <p:spPr bwMode="auto">
            <a:xfrm>
              <a:off x="5559425" y="1477963"/>
              <a:ext cx="0" cy="46037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63" name="Line 966"/>
            <p:cNvSpPr>
              <a:spLocks noChangeShapeType="1"/>
            </p:cNvSpPr>
            <p:nvPr/>
          </p:nvSpPr>
          <p:spPr bwMode="auto">
            <a:xfrm>
              <a:off x="5605463" y="1503363"/>
              <a:ext cx="44450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64" name="Line 967"/>
            <p:cNvSpPr>
              <a:spLocks noChangeShapeType="1"/>
            </p:cNvSpPr>
            <p:nvPr/>
          </p:nvSpPr>
          <p:spPr bwMode="auto">
            <a:xfrm>
              <a:off x="5624513" y="1477963"/>
              <a:ext cx="0" cy="46037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65" name="Line 968"/>
            <p:cNvSpPr>
              <a:spLocks noChangeShapeType="1"/>
            </p:cNvSpPr>
            <p:nvPr/>
          </p:nvSpPr>
          <p:spPr bwMode="auto">
            <a:xfrm>
              <a:off x="5618163" y="1503363"/>
              <a:ext cx="38100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66" name="Line 969"/>
            <p:cNvSpPr>
              <a:spLocks noChangeShapeType="1"/>
            </p:cNvSpPr>
            <p:nvPr/>
          </p:nvSpPr>
          <p:spPr bwMode="auto">
            <a:xfrm>
              <a:off x="5637213" y="1477963"/>
              <a:ext cx="0" cy="46037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67" name="Line 970"/>
            <p:cNvSpPr>
              <a:spLocks noChangeShapeType="1"/>
            </p:cNvSpPr>
            <p:nvPr/>
          </p:nvSpPr>
          <p:spPr bwMode="auto">
            <a:xfrm>
              <a:off x="5786438" y="1503363"/>
              <a:ext cx="39687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68" name="Line 971"/>
            <p:cNvSpPr>
              <a:spLocks noChangeShapeType="1"/>
            </p:cNvSpPr>
            <p:nvPr/>
          </p:nvSpPr>
          <p:spPr bwMode="auto">
            <a:xfrm>
              <a:off x="5807075" y="1477963"/>
              <a:ext cx="0" cy="46037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69" name="Line 972"/>
            <p:cNvSpPr>
              <a:spLocks noChangeShapeType="1"/>
            </p:cNvSpPr>
            <p:nvPr/>
          </p:nvSpPr>
          <p:spPr bwMode="auto">
            <a:xfrm>
              <a:off x="5819775" y="1595438"/>
              <a:ext cx="38100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70" name="Line 973"/>
            <p:cNvSpPr>
              <a:spLocks noChangeShapeType="1"/>
            </p:cNvSpPr>
            <p:nvPr/>
          </p:nvSpPr>
          <p:spPr bwMode="auto">
            <a:xfrm>
              <a:off x="5838825" y="1574800"/>
              <a:ext cx="0" cy="39688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71" name="Line 974"/>
            <p:cNvSpPr>
              <a:spLocks noChangeShapeType="1"/>
            </p:cNvSpPr>
            <p:nvPr/>
          </p:nvSpPr>
          <p:spPr bwMode="auto">
            <a:xfrm>
              <a:off x="5884863" y="1595438"/>
              <a:ext cx="38100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72" name="Line 975"/>
            <p:cNvSpPr>
              <a:spLocks noChangeShapeType="1"/>
            </p:cNvSpPr>
            <p:nvPr/>
          </p:nvSpPr>
          <p:spPr bwMode="auto">
            <a:xfrm>
              <a:off x="5903913" y="1574800"/>
              <a:ext cx="0" cy="39688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73" name="Line 976"/>
            <p:cNvSpPr>
              <a:spLocks noChangeShapeType="1"/>
            </p:cNvSpPr>
            <p:nvPr/>
          </p:nvSpPr>
          <p:spPr bwMode="auto">
            <a:xfrm>
              <a:off x="5884863" y="1595438"/>
              <a:ext cx="44450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74" name="Line 977"/>
            <p:cNvSpPr>
              <a:spLocks noChangeShapeType="1"/>
            </p:cNvSpPr>
            <p:nvPr/>
          </p:nvSpPr>
          <p:spPr bwMode="auto">
            <a:xfrm>
              <a:off x="5903913" y="1574800"/>
              <a:ext cx="0" cy="39688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75" name="Line 978"/>
            <p:cNvSpPr>
              <a:spLocks noChangeShapeType="1"/>
            </p:cNvSpPr>
            <p:nvPr/>
          </p:nvSpPr>
          <p:spPr bwMode="auto">
            <a:xfrm>
              <a:off x="5897563" y="1595438"/>
              <a:ext cx="44450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76" name="Line 979"/>
            <p:cNvSpPr>
              <a:spLocks noChangeShapeType="1"/>
            </p:cNvSpPr>
            <p:nvPr/>
          </p:nvSpPr>
          <p:spPr bwMode="auto">
            <a:xfrm>
              <a:off x="5916613" y="1574800"/>
              <a:ext cx="0" cy="39688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77" name="Line 980"/>
            <p:cNvSpPr>
              <a:spLocks noChangeShapeType="1"/>
            </p:cNvSpPr>
            <p:nvPr/>
          </p:nvSpPr>
          <p:spPr bwMode="auto">
            <a:xfrm>
              <a:off x="5922963" y="1595438"/>
              <a:ext cx="46037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78" name="Line 981"/>
            <p:cNvSpPr>
              <a:spLocks noChangeShapeType="1"/>
            </p:cNvSpPr>
            <p:nvPr/>
          </p:nvSpPr>
          <p:spPr bwMode="auto">
            <a:xfrm>
              <a:off x="5948363" y="1574800"/>
              <a:ext cx="0" cy="39688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79" name="Line 982"/>
            <p:cNvSpPr>
              <a:spLocks noChangeShapeType="1"/>
            </p:cNvSpPr>
            <p:nvPr/>
          </p:nvSpPr>
          <p:spPr bwMode="auto">
            <a:xfrm>
              <a:off x="5929313" y="1595438"/>
              <a:ext cx="46037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80" name="Line 983"/>
            <p:cNvSpPr>
              <a:spLocks noChangeShapeType="1"/>
            </p:cNvSpPr>
            <p:nvPr/>
          </p:nvSpPr>
          <p:spPr bwMode="auto">
            <a:xfrm>
              <a:off x="5948363" y="1574800"/>
              <a:ext cx="0" cy="39688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81" name="Line 984"/>
            <p:cNvSpPr>
              <a:spLocks noChangeShapeType="1"/>
            </p:cNvSpPr>
            <p:nvPr/>
          </p:nvSpPr>
          <p:spPr bwMode="auto">
            <a:xfrm>
              <a:off x="5929313" y="1595438"/>
              <a:ext cx="46037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82" name="Line 985"/>
            <p:cNvSpPr>
              <a:spLocks noChangeShapeType="1"/>
            </p:cNvSpPr>
            <p:nvPr/>
          </p:nvSpPr>
          <p:spPr bwMode="auto">
            <a:xfrm>
              <a:off x="5956300" y="1574800"/>
              <a:ext cx="0" cy="39688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83" name="Line 986"/>
            <p:cNvSpPr>
              <a:spLocks noChangeShapeType="1"/>
            </p:cNvSpPr>
            <p:nvPr/>
          </p:nvSpPr>
          <p:spPr bwMode="auto">
            <a:xfrm>
              <a:off x="5942013" y="1595438"/>
              <a:ext cx="39687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84" name="Line 987"/>
            <p:cNvSpPr>
              <a:spLocks noChangeShapeType="1"/>
            </p:cNvSpPr>
            <p:nvPr/>
          </p:nvSpPr>
          <p:spPr bwMode="auto">
            <a:xfrm>
              <a:off x="5962650" y="1574800"/>
              <a:ext cx="0" cy="39688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85" name="Line 988"/>
            <p:cNvSpPr>
              <a:spLocks noChangeShapeType="1"/>
            </p:cNvSpPr>
            <p:nvPr/>
          </p:nvSpPr>
          <p:spPr bwMode="auto">
            <a:xfrm>
              <a:off x="5975350" y="1595438"/>
              <a:ext cx="44450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86" name="Line 989"/>
            <p:cNvSpPr>
              <a:spLocks noChangeShapeType="1"/>
            </p:cNvSpPr>
            <p:nvPr/>
          </p:nvSpPr>
          <p:spPr bwMode="auto">
            <a:xfrm>
              <a:off x="5994400" y="1574800"/>
              <a:ext cx="0" cy="39688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87" name="Line 990"/>
            <p:cNvSpPr>
              <a:spLocks noChangeShapeType="1"/>
            </p:cNvSpPr>
            <p:nvPr/>
          </p:nvSpPr>
          <p:spPr bwMode="auto">
            <a:xfrm>
              <a:off x="6027738" y="1595438"/>
              <a:ext cx="38100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88" name="Line 991"/>
            <p:cNvSpPr>
              <a:spLocks noChangeShapeType="1"/>
            </p:cNvSpPr>
            <p:nvPr/>
          </p:nvSpPr>
          <p:spPr bwMode="auto">
            <a:xfrm>
              <a:off x="6046788" y="1574800"/>
              <a:ext cx="0" cy="39688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89" name="Line 992"/>
            <p:cNvSpPr>
              <a:spLocks noChangeShapeType="1"/>
            </p:cNvSpPr>
            <p:nvPr/>
          </p:nvSpPr>
          <p:spPr bwMode="auto">
            <a:xfrm>
              <a:off x="6072188" y="1595438"/>
              <a:ext cx="46037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90" name="Line 993"/>
            <p:cNvSpPr>
              <a:spLocks noChangeShapeType="1"/>
            </p:cNvSpPr>
            <p:nvPr/>
          </p:nvSpPr>
          <p:spPr bwMode="auto">
            <a:xfrm>
              <a:off x="6091238" y="1574800"/>
              <a:ext cx="0" cy="39688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91" name="Line 994"/>
            <p:cNvSpPr>
              <a:spLocks noChangeShapeType="1"/>
            </p:cNvSpPr>
            <p:nvPr/>
          </p:nvSpPr>
          <p:spPr bwMode="auto">
            <a:xfrm>
              <a:off x="6176963" y="1595438"/>
              <a:ext cx="38100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92" name="Line 995"/>
            <p:cNvSpPr>
              <a:spLocks noChangeShapeType="1"/>
            </p:cNvSpPr>
            <p:nvPr/>
          </p:nvSpPr>
          <p:spPr bwMode="auto">
            <a:xfrm>
              <a:off x="6196013" y="1574800"/>
              <a:ext cx="0" cy="39688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293" name="Rectangle 1009"/>
            <p:cNvSpPr>
              <a:spLocks noChangeArrowheads="1"/>
            </p:cNvSpPr>
            <p:nvPr/>
          </p:nvSpPr>
          <p:spPr bwMode="auto">
            <a:xfrm rot="-5400000">
              <a:off x="3481388" y="1622425"/>
              <a:ext cx="1371600" cy="168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58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de-DE" altLang="de-DE" sz="1100" b="1">
                  <a:solidFill>
                    <a:srgbClr val="000000"/>
                  </a:solidFill>
                </a:rPr>
                <a:t>day3 overall survival</a:t>
              </a:r>
              <a:endParaRPr lang="de-DE" altLang="de-DE" sz="1100"/>
            </a:p>
          </p:txBody>
        </p:sp>
        <p:sp>
          <p:nvSpPr>
            <p:cNvPr id="21294" name="Rectangle 1012"/>
            <p:cNvSpPr>
              <a:spLocks noChangeArrowheads="1"/>
            </p:cNvSpPr>
            <p:nvPr/>
          </p:nvSpPr>
          <p:spPr bwMode="auto">
            <a:xfrm rot="-5400000">
              <a:off x="666751" y="1622425"/>
              <a:ext cx="1371600" cy="168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58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de-DE" altLang="de-DE" sz="1100" b="1">
                  <a:solidFill>
                    <a:srgbClr val="000000"/>
                  </a:solidFill>
                </a:rPr>
                <a:t>day3 overall survival</a:t>
              </a:r>
              <a:endParaRPr lang="de-DE" altLang="de-DE" sz="1100"/>
            </a:p>
          </p:txBody>
        </p:sp>
        <p:sp>
          <p:nvSpPr>
            <p:cNvPr id="21295" name="Text Box 1014"/>
            <p:cNvSpPr txBox="1">
              <a:spLocks noChangeArrowheads="1"/>
            </p:cNvSpPr>
            <p:nvPr/>
          </p:nvSpPr>
          <p:spPr bwMode="auto">
            <a:xfrm>
              <a:off x="1717675" y="2525713"/>
              <a:ext cx="833438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de-DE" altLang="de-DE" sz="800"/>
                <a:t>log rank 13.53</a:t>
              </a:r>
            </a:p>
            <a:p>
              <a:pPr eaLnBrk="1" hangingPunct="1"/>
              <a:r>
                <a:rPr lang="de-DE" altLang="de-DE" sz="800"/>
                <a:t>p=0.0002</a:t>
              </a:r>
            </a:p>
          </p:txBody>
        </p:sp>
        <p:sp>
          <p:nvSpPr>
            <p:cNvPr id="21296" name="Text Box 1016"/>
            <p:cNvSpPr txBox="1">
              <a:spLocks noChangeArrowheads="1"/>
            </p:cNvSpPr>
            <p:nvPr/>
          </p:nvSpPr>
          <p:spPr bwMode="auto">
            <a:xfrm>
              <a:off x="4583113" y="2525713"/>
              <a:ext cx="833437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de-DE" altLang="de-DE" sz="800"/>
                <a:t>log rank 12.32</a:t>
              </a:r>
            </a:p>
            <a:p>
              <a:pPr eaLnBrk="1" hangingPunct="1"/>
              <a:r>
                <a:rPr lang="de-DE" altLang="de-DE" sz="800"/>
                <a:t>p=0.0004</a:t>
              </a:r>
            </a:p>
          </p:txBody>
        </p:sp>
        <p:sp>
          <p:nvSpPr>
            <p:cNvPr id="21297" name="Text Box 1018"/>
            <p:cNvSpPr txBox="1">
              <a:spLocks noChangeArrowheads="1"/>
            </p:cNvSpPr>
            <p:nvPr/>
          </p:nvSpPr>
          <p:spPr bwMode="auto">
            <a:xfrm>
              <a:off x="1116013" y="260350"/>
              <a:ext cx="35137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de-DE" altLang="de-DE" sz="1800"/>
                <a:t>C</a:t>
              </a:r>
            </a:p>
          </p:txBody>
        </p:sp>
        <p:sp>
          <p:nvSpPr>
            <p:cNvPr id="21298" name="Text Box 1018"/>
            <p:cNvSpPr txBox="1">
              <a:spLocks noChangeArrowheads="1"/>
            </p:cNvSpPr>
            <p:nvPr/>
          </p:nvSpPr>
          <p:spPr bwMode="auto">
            <a:xfrm>
              <a:off x="4017963" y="260350"/>
              <a:ext cx="35137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de-DE" altLang="de-DE" sz="1800"/>
                <a:t>D</a:t>
              </a:r>
            </a:p>
          </p:txBody>
        </p:sp>
        <p:sp>
          <p:nvSpPr>
            <p:cNvPr id="21299" name="Rectangle 324"/>
            <p:cNvSpPr>
              <a:spLocks noChangeArrowheads="1"/>
            </p:cNvSpPr>
            <p:nvPr/>
          </p:nvSpPr>
          <p:spPr bwMode="auto">
            <a:xfrm>
              <a:off x="5522913" y="696913"/>
              <a:ext cx="1112837" cy="168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58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de-DE" altLang="de-DE" sz="1100">
                  <a:solidFill>
                    <a:srgbClr val="000000"/>
                  </a:solidFill>
                </a:rPr>
                <a:t> OPN &lt; 2.5 </a:t>
              </a:r>
              <a:r>
                <a:rPr lang="de-DE" altLang="de-DE" sz="1100">
                  <a:sym typeface="Symbol" pitchFamily="18" charset="2"/>
                </a:rPr>
                <a:t></a:t>
              </a:r>
              <a:r>
                <a:rPr lang="de-DE" altLang="de-DE" sz="1100">
                  <a:solidFill>
                    <a:srgbClr val="000000"/>
                  </a:solidFill>
                </a:rPr>
                <a:t>g/ ml</a:t>
              </a:r>
              <a:endParaRPr lang="de-DE" altLang="de-DE" sz="1100"/>
            </a:p>
          </p:txBody>
        </p:sp>
        <p:sp>
          <p:nvSpPr>
            <p:cNvPr id="21300" name="Rectangle 325"/>
            <p:cNvSpPr>
              <a:spLocks noChangeArrowheads="1"/>
            </p:cNvSpPr>
            <p:nvPr/>
          </p:nvSpPr>
          <p:spPr bwMode="auto">
            <a:xfrm>
              <a:off x="5561013" y="879475"/>
              <a:ext cx="1074737" cy="168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58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de-DE" altLang="de-DE" sz="1100">
                  <a:solidFill>
                    <a:srgbClr val="000000"/>
                  </a:solidFill>
                </a:rPr>
                <a:t>OPN &gt; 2.5 </a:t>
              </a:r>
              <a:r>
                <a:rPr lang="de-DE" altLang="de-DE" sz="1100">
                  <a:sym typeface="Symbol" pitchFamily="18" charset="2"/>
                </a:rPr>
                <a:t></a:t>
              </a:r>
              <a:r>
                <a:rPr lang="de-DE" altLang="de-DE" sz="1100">
                  <a:solidFill>
                    <a:srgbClr val="000000"/>
                  </a:solidFill>
                </a:rPr>
                <a:t>g/ ml</a:t>
              </a:r>
              <a:endParaRPr lang="de-DE" altLang="de-DE" sz="1100"/>
            </a:p>
          </p:txBody>
        </p:sp>
        <p:sp>
          <p:nvSpPr>
            <p:cNvPr id="21301" name="Line 319"/>
            <p:cNvSpPr>
              <a:spLocks noChangeShapeType="1"/>
            </p:cNvSpPr>
            <p:nvPr/>
          </p:nvSpPr>
          <p:spPr bwMode="auto">
            <a:xfrm>
              <a:off x="5313363" y="788988"/>
              <a:ext cx="195262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302" name="Line 320"/>
            <p:cNvSpPr>
              <a:spLocks noChangeShapeType="1"/>
            </p:cNvSpPr>
            <p:nvPr/>
          </p:nvSpPr>
          <p:spPr bwMode="auto">
            <a:xfrm>
              <a:off x="5313363" y="965200"/>
              <a:ext cx="195262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303" name="Rectangle 324"/>
            <p:cNvSpPr>
              <a:spLocks noChangeArrowheads="1"/>
            </p:cNvSpPr>
            <p:nvPr/>
          </p:nvSpPr>
          <p:spPr bwMode="auto">
            <a:xfrm>
              <a:off x="2449513" y="693738"/>
              <a:ext cx="690895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58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de-DE" altLang="de-DE" sz="1100" dirty="0">
                  <a:solidFill>
                    <a:srgbClr val="000000"/>
                  </a:solidFill>
                </a:rPr>
                <a:t> OPN </a:t>
              </a:r>
              <a:r>
                <a:rPr lang="de-DE" altLang="de-DE" sz="1100" dirty="0" smtClean="0">
                  <a:solidFill>
                    <a:srgbClr val="000000"/>
                  </a:solidFill>
                </a:rPr>
                <a:t>&lt; </a:t>
              </a:r>
              <a:r>
                <a:rPr lang="de-DE" altLang="de-DE" sz="1100" dirty="0">
                  <a:solidFill>
                    <a:srgbClr val="000000"/>
                  </a:solidFill>
                </a:rPr>
                <a:t>Q3</a:t>
              </a:r>
              <a:endParaRPr lang="de-DE" altLang="de-DE" sz="1100" dirty="0"/>
            </a:p>
          </p:txBody>
        </p:sp>
        <p:sp>
          <p:nvSpPr>
            <p:cNvPr id="21304" name="Rectangle 325"/>
            <p:cNvSpPr>
              <a:spLocks noChangeArrowheads="1"/>
            </p:cNvSpPr>
            <p:nvPr/>
          </p:nvSpPr>
          <p:spPr bwMode="auto">
            <a:xfrm>
              <a:off x="2487613" y="876300"/>
              <a:ext cx="652423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58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de-DE" altLang="de-DE" sz="1100" dirty="0">
                  <a:solidFill>
                    <a:srgbClr val="000000"/>
                  </a:solidFill>
                </a:rPr>
                <a:t>OPN </a:t>
              </a:r>
              <a:r>
                <a:rPr lang="de-DE" altLang="de-DE" sz="1100" dirty="0" smtClean="0">
                  <a:solidFill>
                    <a:srgbClr val="000000"/>
                  </a:solidFill>
                </a:rPr>
                <a:t>&gt; </a:t>
              </a:r>
              <a:r>
                <a:rPr lang="de-DE" altLang="de-DE" sz="1100" dirty="0">
                  <a:solidFill>
                    <a:srgbClr val="000000"/>
                  </a:solidFill>
                </a:rPr>
                <a:t>Q3</a:t>
              </a:r>
              <a:endParaRPr lang="de-DE" altLang="de-DE" sz="1100" dirty="0"/>
            </a:p>
          </p:txBody>
        </p:sp>
        <p:sp>
          <p:nvSpPr>
            <p:cNvPr id="21305" name="Line 319"/>
            <p:cNvSpPr>
              <a:spLocks noChangeShapeType="1"/>
            </p:cNvSpPr>
            <p:nvPr/>
          </p:nvSpPr>
          <p:spPr bwMode="auto">
            <a:xfrm>
              <a:off x="2239963" y="785813"/>
              <a:ext cx="195262" cy="0"/>
            </a:xfrm>
            <a:prstGeom prst="line">
              <a:avLst/>
            </a:prstGeom>
            <a:noFill/>
            <a:ln w="158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306" name="Line 320"/>
            <p:cNvSpPr>
              <a:spLocks noChangeShapeType="1"/>
            </p:cNvSpPr>
            <p:nvPr/>
          </p:nvSpPr>
          <p:spPr bwMode="auto">
            <a:xfrm>
              <a:off x="2239963" y="962025"/>
              <a:ext cx="195262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20970" name="Text Box 516"/>
          <p:cNvSpPr txBox="1">
            <a:spLocks noChangeArrowheads="1"/>
          </p:cNvSpPr>
          <p:nvPr/>
        </p:nvSpPr>
        <p:spPr bwMode="auto">
          <a:xfrm>
            <a:off x="5940425" y="0"/>
            <a:ext cx="31686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200" b="1" dirty="0"/>
              <a:t>Additional file 2: </a:t>
            </a:r>
            <a:r>
              <a:rPr lang="de-DE" altLang="de-DE" sz="1200" b="1" dirty="0" err="1" smtClean="0"/>
              <a:t>Supplementary</a:t>
            </a:r>
            <a:r>
              <a:rPr lang="de-DE" altLang="de-DE" sz="1200" b="1" dirty="0" smtClean="0"/>
              <a:t> </a:t>
            </a:r>
            <a:r>
              <a:rPr lang="de-DE" altLang="de-DE" sz="1200" b="1" dirty="0" err="1"/>
              <a:t>Figure</a:t>
            </a:r>
            <a:r>
              <a:rPr lang="de-DE" altLang="de-DE" sz="1200" b="1" dirty="0"/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268080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151</Words>
  <Application>Microsoft Office PowerPoint</Application>
  <PresentationFormat>Bildschirmpräsentation (4:3)</PresentationFormat>
  <Paragraphs>81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UKSH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Luedde, Mark</dc:creator>
  <cp:lastModifiedBy>Luedde, Mark</cp:lastModifiedBy>
  <cp:revision>4</cp:revision>
  <dcterms:created xsi:type="dcterms:W3CDTF">2015-06-18T10:50:48Z</dcterms:created>
  <dcterms:modified xsi:type="dcterms:W3CDTF">2015-06-18T11:01:28Z</dcterms:modified>
</cp:coreProperties>
</file>