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15.01.2016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15.01.2016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15.01.2016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15.01.2016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15.01.2016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15.01.2016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15.01.2016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15.01.2016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15.01.2016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15.01.2016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 durch Klicken hinzufügen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15.01.2016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50D42-C9CD-4801-B293-61D1F53EC57E}" type="datetimeFigureOut">
              <a:rPr lang="de-DE" smtClean="0"/>
              <a:t>15.01.2016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732" y="656133"/>
            <a:ext cx="2016223" cy="190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900" y="663657"/>
            <a:ext cx="1976288" cy="1902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132" y="663657"/>
            <a:ext cx="1976288" cy="1893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31" y="2703425"/>
            <a:ext cx="1947707" cy="1895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6" y="666248"/>
            <a:ext cx="1979248" cy="188206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9" name="Rechteck 28"/>
          <p:cNvSpPr/>
          <p:nvPr/>
        </p:nvSpPr>
        <p:spPr>
          <a:xfrm>
            <a:off x="3450951" y="2755996"/>
            <a:ext cx="432048" cy="168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Rechteck 29"/>
          <p:cNvSpPr/>
          <p:nvPr/>
        </p:nvSpPr>
        <p:spPr>
          <a:xfrm>
            <a:off x="3450958" y="4793593"/>
            <a:ext cx="432048" cy="168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668" y="2703425"/>
            <a:ext cx="1952615" cy="1886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854" y="2689974"/>
            <a:ext cx="1961559" cy="1909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551" y="2684975"/>
            <a:ext cx="1959991" cy="1905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68" y="4760047"/>
            <a:ext cx="1960017" cy="1889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8894" y="4715659"/>
            <a:ext cx="1948511" cy="192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9997" y="4742290"/>
            <a:ext cx="1941416" cy="188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886" y="4741565"/>
            <a:ext cx="1974780" cy="1912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feld 11"/>
          <p:cNvSpPr txBox="1"/>
          <p:nvPr/>
        </p:nvSpPr>
        <p:spPr>
          <a:xfrm>
            <a:off x="679144" y="739478"/>
            <a:ext cx="17242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Patients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1-5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feld 38"/>
          <p:cNvSpPr txBox="1"/>
          <p:nvPr/>
        </p:nvSpPr>
        <p:spPr>
          <a:xfrm>
            <a:off x="2722488" y="723202"/>
            <a:ext cx="17242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Patients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6-10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feld 39"/>
          <p:cNvSpPr txBox="1"/>
          <p:nvPr/>
        </p:nvSpPr>
        <p:spPr>
          <a:xfrm>
            <a:off x="4851649" y="735761"/>
            <a:ext cx="17242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Patients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11-15                 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feld 40"/>
          <p:cNvSpPr txBox="1"/>
          <p:nvPr/>
        </p:nvSpPr>
        <p:spPr>
          <a:xfrm>
            <a:off x="6930503" y="728363"/>
            <a:ext cx="17242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Patients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16-20                 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feld 41"/>
          <p:cNvSpPr txBox="1"/>
          <p:nvPr/>
        </p:nvSpPr>
        <p:spPr>
          <a:xfrm>
            <a:off x="679143" y="2755996"/>
            <a:ext cx="17242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Patients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21-25                 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feld 42"/>
          <p:cNvSpPr txBox="1"/>
          <p:nvPr/>
        </p:nvSpPr>
        <p:spPr>
          <a:xfrm>
            <a:off x="2749119" y="2757476"/>
            <a:ext cx="17242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Patients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26-30                 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feld 43"/>
          <p:cNvSpPr txBox="1"/>
          <p:nvPr/>
        </p:nvSpPr>
        <p:spPr>
          <a:xfrm>
            <a:off x="4845729" y="2758955"/>
            <a:ext cx="17242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Patients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31-35                 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feld 44"/>
          <p:cNvSpPr txBox="1"/>
          <p:nvPr/>
        </p:nvSpPr>
        <p:spPr>
          <a:xfrm>
            <a:off x="6930503" y="2755996"/>
            <a:ext cx="17242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Patients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36-40                 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feld 45"/>
          <p:cNvSpPr txBox="1"/>
          <p:nvPr/>
        </p:nvSpPr>
        <p:spPr>
          <a:xfrm>
            <a:off x="682103" y="4817095"/>
            <a:ext cx="17242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Patients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41-45                 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feld 46"/>
          <p:cNvSpPr txBox="1"/>
          <p:nvPr/>
        </p:nvSpPr>
        <p:spPr>
          <a:xfrm>
            <a:off x="2749119" y="4791169"/>
            <a:ext cx="17242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Patients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46-50                 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feld 47"/>
          <p:cNvSpPr txBox="1"/>
          <p:nvPr/>
        </p:nvSpPr>
        <p:spPr>
          <a:xfrm>
            <a:off x="4863484" y="4819282"/>
            <a:ext cx="17242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Patients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51-55                 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feld 48"/>
          <p:cNvSpPr txBox="1"/>
          <p:nvPr/>
        </p:nvSpPr>
        <p:spPr>
          <a:xfrm>
            <a:off x="6930502" y="4819282"/>
            <a:ext cx="17242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Patients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56-60                 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3203361" y="6654552"/>
            <a:ext cx="3384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Time (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hours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feld 50"/>
          <p:cNvSpPr txBox="1"/>
          <p:nvPr/>
        </p:nvSpPr>
        <p:spPr>
          <a:xfrm rot="16200000">
            <a:off x="-1505763" y="3492553"/>
            <a:ext cx="34573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Piperacillin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serum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concentrations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(mg/L)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feld 62"/>
          <p:cNvSpPr txBox="1"/>
          <p:nvPr/>
        </p:nvSpPr>
        <p:spPr>
          <a:xfrm>
            <a:off x="70992" y="7778"/>
            <a:ext cx="90730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Additional File </a:t>
            </a:r>
            <a:r>
              <a:rPr lang="de-DE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feld 30"/>
          <p:cNvSpPr txBox="1"/>
          <p:nvPr/>
        </p:nvSpPr>
        <p:spPr>
          <a:xfrm>
            <a:off x="2456263" y="411635"/>
            <a:ext cx="16086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Second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patient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number</a:t>
            </a:r>
            <a:r>
              <a:rPr lang="de-DE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2" name="Textfeld 31"/>
          <p:cNvSpPr txBox="1"/>
          <p:nvPr/>
        </p:nvSpPr>
        <p:spPr>
          <a:xfrm>
            <a:off x="4115486" y="412407"/>
            <a:ext cx="16086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Third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patient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number</a:t>
            </a:r>
            <a:r>
              <a:rPr lang="de-DE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02" t="61276" r="57592" b="34345"/>
          <a:stretch/>
        </p:blipFill>
        <p:spPr bwMode="auto">
          <a:xfrm>
            <a:off x="2212621" y="483643"/>
            <a:ext cx="257452" cy="159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4" t="64475" r="65361" b="31139"/>
          <a:stretch/>
        </p:blipFill>
        <p:spPr bwMode="auto">
          <a:xfrm>
            <a:off x="685694" y="476027"/>
            <a:ext cx="217006" cy="164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96" t="82976" r="57585" b="12528"/>
          <a:stretch/>
        </p:blipFill>
        <p:spPr bwMode="auto">
          <a:xfrm>
            <a:off x="3899462" y="465553"/>
            <a:ext cx="217790" cy="164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Textfeld 35"/>
          <p:cNvSpPr txBox="1"/>
          <p:nvPr/>
        </p:nvSpPr>
        <p:spPr>
          <a:xfrm>
            <a:off x="890825" y="410397"/>
            <a:ext cx="16086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First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patient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number</a:t>
            </a:r>
            <a:r>
              <a:rPr lang="de-DE" sz="9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de-DE" sz="9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feld 36"/>
          <p:cNvSpPr txBox="1"/>
          <p:nvPr/>
        </p:nvSpPr>
        <p:spPr>
          <a:xfrm>
            <a:off x="5655117" y="410397"/>
            <a:ext cx="16086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Fourth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patient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number</a:t>
            </a:r>
            <a:r>
              <a:rPr lang="de-DE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pic>
        <p:nvPicPr>
          <p:cNvPr id="38" name="Picture 4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6" t="53288" r="61531" b="41603"/>
          <a:stretch/>
        </p:blipFill>
        <p:spPr bwMode="auto">
          <a:xfrm>
            <a:off x="5435225" y="468718"/>
            <a:ext cx="219953" cy="186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4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61" t="79926" r="36458" b="16182"/>
          <a:stretch/>
        </p:blipFill>
        <p:spPr bwMode="auto">
          <a:xfrm>
            <a:off x="7056768" y="480043"/>
            <a:ext cx="204187" cy="142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Textfeld 52"/>
          <p:cNvSpPr txBox="1"/>
          <p:nvPr/>
        </p:nvSpPr>
        <p:spPr>
          <a:xfrm>
            <a:off x="7308304" y="406839"/>
            <a:ext cx="16086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Fifth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patient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number</a:t>
            </a:r>
            <a:r>
              <a:rPr lang="de-DE" sz="9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de-DE" sz="9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92197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Microsoft Office PowerPoint</Application>
  <PresentationFormat>Bildschirmpräsentation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Zander, Johannes  Dr.med.</dc:creator>
  <cp:lastModifiedBy>jzander</cp:lastModifiedBy>
  <cp:revision>14</cp:revision>
  <dcterms:created xsi:type="dcterms:W3CDTF">2015-07-24T11:09:26Z</dcterms:created>
  <dcterms:modified xsi:type="dcterms:W3CDTF">2016-01-15T09:48:37Z</dcterms:modified>
</cp:coreProperties>
</file>