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87425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 durch Klicken hinzufügen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A50D42-C9CD-4801-B293-61D1F53EC57E}" type="datetimeFigureOut">
              <a:rPr lang="de-DE" smtClean="0"/>
              <a:t>15.01.2016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1" t="360" b="10320"/>
          <a:stretch/>
        </p:blipFill>
        <p:spPr bwMode="auto">
          <a:xfrm>
            <a:off x="2309813" y="1047565"/>
            <a:ext cx="5257800" cy="4287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4211960" y="5517232"/>
            <a:ext cx="35283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Creatinine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clearance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mL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/min)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23528" y="263844"/>
            <a:ext cx="2448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2</a:t>
            </a:r>
            <a:endParaRPr lang="de-DE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Gerade Verbindung 2"/>
          <p:cNvCxnSpPr/>
          <p:nvPr/>
        </p:nvCxnSpPr>
        <p:spPr>
          <a:xfrm>
            <a:off x="2357508" y="4446974"/>
            <a:ext cx="5094812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/>
          <p:cNvSpPr txBox="1"/>
          <p:nvPr/>
        </p:nvSpPr>
        <p:spPr>
          <a:xfrm rot="16200000">
            <a:off x="153270" y="2818405"/>
            <a:ext cx="33234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Concentration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piperacillin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trough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(mg/L)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942232" y="1592304"/>
            <a:ext cx="5721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125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957027" y="2262064"/>
            <a:ext cx="5721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930393" y="2933822"/>
            <a:ext cx="5721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  75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045807" y="3599650"/>
            <a:ext cx="5721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1953078" y="4278288"/>
            <a:ext cx="5721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25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961956" y="4953978"/>
            <a:ext cx="5721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  0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357500" y="5301208"/>
            <a:ext cx="55268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   0                         50                          100                      150                       200                        250 </a:t>
            </a:r>
            <a:endParaRPr lang="de-DE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49776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Zander, Johannes  Dr.med.</dc:creator>
  <cp:lastModifiedBy>jzander</cp:lastModifiedBy>
  <cp:revision>14</cp:revision>
  <cp:lastPrinted>2015-11-03T10:31:59Z</cp:lastPrinted>
  <dcterms:created xsi:type="dcterms:W3CDTF">2015-10-27T10:40:23Z</dcterms:created>
  <dcterms:modified xsi:type="dcterms:W3CDTF">2016-01-15T09:57:26Z</dcterms:modified>
</cp:coreProperties>
</file>