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61" d="100"/>
          <a:sy n="61" d="100"/>
        </p:scale>
        <p:origin x="-206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3941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27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53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27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26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0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3548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74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216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88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DFEA3-C58E-441E-BF0A-AD15888D7EA4}" type="datetimeFigureOut">
              <a:rPr lang="fr-FR" smtClean="0"/>
              <a:t>17/08/2016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E774E-A835-411A-A4BC-70DB65D5F6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55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0" y="4225752"/>
            <a:ext cx="342900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sz="1350" dirty="0"/>
          </a:p>
          <a:p>
            <a:endParaRPr lang="fr-FR" sz="1350" dirty="0"/>
          </a:p>
          <a:p>
            <a:endParaRPr lang="fr-FR" sz="1350" dirty="0">
              <a:latin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27" y="175848"/>
            <a:ext cx="5500688" cy="440769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33487" y="17584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33487" y="458354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127" y="4583542"/>
            <a:ext cx="5500689" cy="440769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640582" y="394030"/>
            <a:ext cx="3798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Figure S2. </a:t>
            </a:r>
            <a:r>
              <a:rPr lang="en-US" sz="1400" dirty="0"/>
              <a:t>Kaplan-Meier graphs of the probability </a:t>
            </a:r>
            <a:endParaRPr lang="en-US" sz="1400" dirty="0" smtClean="0"/>
          </a:p>
          <a:p>
            <a:r>
              <a:rPr lang="en-US" sz="1400" dirty="0" smtClean="0"/>
              <a:t>of </a:t>
            </a:r>
            <a:r>
              <a:rPr lang="en-US" sz="1400" dirty="0"/>
              <a:t>survival over 90 days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296725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15</Words>
  <Application>Microsoft Office PowerPoint</Application>
  <PresentationFormat>Affichage à l'écran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AP-HM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FOREL Jean-Marie</dc:creator>
  <cp:lastModifiedBy>GUERIN, Claude</cp:lastModifiedBy>
  <cp:revision>8</cp:revision>
  <dcterms:created xsi:type="dcterms:W3CDTF">2016-04-19T10:11:12Z</dcterms:created>
  <dcterms:modified xsi:type="dcterms:W3CDTF">2016-08-17T12:58:30Z</dcterms:modified>
</cp:coreProperties>
</file>