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1" d="100"/>
          <a:sy n="61" d="100"/>
        </p:scale>
        <p:origin x="-2064" y="-1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847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92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77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76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55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40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820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18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34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81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50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7EBF6-C731-4896-903C-B69E37DF6BE3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6CDE4-74CD-4732-B312-9262F8CD23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13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5154" y="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15154" y="451883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85" y="4518838"/>
            <a:ext cx="5721469" cy="458460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85" y="0"/>
            <a:ext cx="5720317" cy="458368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181537" y="184666"/>
            <a:ext cx="4116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Figure S3. </a:t>
            </a:r>
            <a:r>
              <a:rPr lang="en-US" dirty="0"/>
              <a:t>Adjusted probability of survival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6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</TotalTime>
  <Words>9</Words>
  <Application>Microsoft Office PowerPoint</Application>
  <PresentationFormat>Affichage à l'écran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AP-HM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FOREL Jean-Marie</dc:creator>
  <cp:lastModifiedBy>GUERIN, Claude</cp:lastModifiedBy>
  <cp:revision>3</cp:revision>
  <dcterms:created xsi:type="dcterms:W3CDTF">2016-06-21T15:14:04Z</dcterms:created>
  <dcterms:modified xsi:type="dcterms:W3CDTF">2016-08-17T12:59:40Z</dcterms:modified>
</cp:coreProperties>
</file>