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1" d="100"/>
          <a:sy n="61" d="100"/>
        </p:scale>
        <p:origin x="-2064" y="-1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03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15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982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337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98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31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033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447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7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314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50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71ECA-0439-413B-B48B-D0EAB8CFD121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65B4E-C7E7-4F8A-92C7-C852800F9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5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01329" y="146855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01329" y="463712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87" y="4637127"/>
            <a:ext cx="5624461" cy="450687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87" y="40943"/>
            <a:ext cx="5735919" cy="45961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77803" y="331521"/>
            <a:ext cx="380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Fig S4. Adjusted </a:t>
            </a:r>
            <a:r>
              <a:rPr lang="en-US" dirty="0"/>
              <a:t>probability of survival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640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1184</TotalTime>
  <Words>9</Words>
  <Application>Microsoft Office PowerPoint</Application>
  <PresentationFormat>Affichage à l'écran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AP-HM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FOREL Jean-Marie</dc:creator>
  <cp:lastModifiedBy>GUERIN, Claude</cp:lastModifiedBy>
  <cp:revision>8</cp:revision>
  <dcterms:created xsi:type="dcterms:W3CDTF">2016-06-21T15:28:09Z</dcterms:created>
  <dcterms:modified xsi:type="dcterms:W3CDTF">2016-08-17T13:00:07Z</dcterms:modified>
</cp:coreProperties>
</file>