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metaboanalyst.ca/MetaboAnalyst/resources/users/guest945879422966253674tmp/C00097.png" TargetMode="External"/><Relationship Id="rId7" Type="http://schemas.openxmlformats.org/officeDocument/2006/relationships/image" Target="http://www.metaboanalyst.ca/MetaboAnalyst/resources/users/guest945879422966253674tmp/C01419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http://www.metaboanalyst.ca/MetaboAnalyst/resources/users/guest945879422966253674tmp/C01879.p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etaboanalyst.ca/MetaboAnalyst/resources/users/guest945879422966253674tmp/C00097.pn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685800" y="1416667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http://www.metaboanalyst.ca/MetaboAnalyst/resources/users/guest945879422966253674tmp/C01879.pn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3419475" y="1420504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www.metaboanalyst.ca/MetaboAnalyst/resources/users/guest945879422966253674tmp/C01419.png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6172200" y="1412544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990600" y="3200400"/>
            <a:ext cx="75438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L-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Cysteine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Pyroglutamic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acid            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Cysteinylglycine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Kenneth Christopher</dc:creator>
  <cp:lastModifiedBy>Kenneth Christopher</cp:lastModifiedBy>
  <cp:revision>7</cp:revision>
  <dcterms:created xsi:type="dcterms:W3CDTF">2017-05-10T16:01:14Z</dcterms:created>
  <dcterms:modified xsi:type="dcterms:W3CDTF">2017-05-20T11:09:22Z</dcterms:modified>
</cp:coreProperties>
</file>