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BDE2-64B3-4453-BD04-0AB340C69011}" type="datetimeFigureOut">
              <a:rPr lang="en-US" smtClean="0"/>
              <a:pPr/>
              <a:t>5/20/2017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503A5-6A92-4A6E-98A2-83B4A4BE84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www.metaboanalyst.ca/MetaboAnalyst/resources/users/guest945879422966253674tmp/C00217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http://www.metaboanalyst.ca/MetaboAnalyst/resources/users/guest945879422966253674tmp/C00026.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ttp://www.metaboanalyst.ca/MetaboAnalyst/resources/users/guest945879422966253674tmp/C00217.pn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124075" y="1420487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http://www.metaboanalyst.ca/MetaboAnalyst/resources/users/guest945879422966253674tmp/C00026.pn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4867275" y="1420504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438400" y="3179059"/>
            <a:ext cx="54102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Glutamate	                </a:t>
            </a:r>
            <a:r>
              <a:rPr kumimoji="0" 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α-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ketoglutarate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Kenneth Christopher</dc:creator>
  <cp:lastModifiedBy>Kenneth Christopher</cp:lastModifiedBy>
  <cp:revision>7</cp:revision>
  <dcterms:created xsi:type="dcterms:W3CDTF">2017-05-10T16:01:14Z</dcterms:created>
  <dcterms:modified xsi:type="dcterms:W3CDTF">2017-05-20T11:08:52Z</dcterms:modified>
</cp:coreProperties>
</file>