
<file path=[Content_Types].xml><?xml version="1.0" encoding="utf-8"?>
<Types xmlns="http://schemas.openxmlformats.org/package/2006/content-types"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89" r:id="rId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FABAB"/>
    <a:srgbClr val="767171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4995" autoAdjust="0"/>
    <p:restoredTop sz="94663"/>
  </p:normalViewPr>
  <p:slideViewPr>
    <p:cSldViewPr snapToGrid="0" snapToObjects="1">
      <p:cViewPr>
        <p:scale>
          <a:sx n="57" d="100"/>
          <a:sy n="57" d="100"/>
        </p:scale>
        <p:origin x="94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E35D04-F06A-1746-8CEE-8B514FCBA5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0007155-1C1F-FD4D-B4D2-88DCB143EB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487C01C-229C-414E-BB77-F4BB8844B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5FE97-E3C9-114B-91DE-5F7CDC73DF5A}" type="datetimeFigureOut">
              <a:rPr lang="pt-BR" smtClean="0"/>
              <a:t>29/06/2019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71D5AC3-26DA-3745-88D3-5C87D9F99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22FC800-B5D9-2743-B590-E4713FACD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646AE-9D5D-5D44-88EB-7D461C95FE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329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81392E-03BE-D54E-B749-3C4E7461C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D576FF8-30F6-C440-9853-E605DED79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8F5B0D6-D43F-704F-94A6-8A70AC579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5FE97-E3C9-114B-91DE-5F7CDC73DF5A}" type="datetimeFigureOut">
              <a:rPr lang="pt-BR" smtClean="0"/>
              <a:t>29/06/2019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34B5BC8-9E07-8744-83F2-236B0A802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522CA05-2388-1740-A7AE-468E1623E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646AE-9D5D-5D44-88EB-7D461C95FE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3409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F7AE445-D9F6-7243-9095-6BDA90AD3D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B23E3DE-CBE3-6E4F-BF8E-2BFE8588FF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7BA967F-712B-694C-9EA9-E7CDCBA26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5FE97-E3C9-114B-91DE-5F7CDC73DF5A}" type="datetimeFigureOut">
              <a:rPr lang="pt-BR" smtClean="0"/>
              <a:t>29/06/2019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B2B580F-46F6-714A-BDA1-0F58CF0E8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6D71A2C-9DF3-BD47-9C08-52758D8C4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646AE-9D5D-5D44-88EB-7D461C95FE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2652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220FA2-F925-D84A-9AC6-2BC0BD4EF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3F573D4-D4C8-8742-9355-7033A8940C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9166C5C-C802-A44B-859B-CDA4F08744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5FE97-E3C9-114B-91DE-5F7CDC73DF5A}" type="datetimeFigureOut">
              <a:rPr lang="pt-BR" smtClean="0"/>
              <a:t>29/06/2019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C4D8038-C761-A745-9F17-33083EF45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07C70B0-67AB-594C-8A14-78E379381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646AE-9D5D-5D44-88EB-7D461C95FE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8804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845248-61F4-F84D-B175-E9CC92FAA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8F3156A-8506-B148-96AC-D5AD371F09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9B4EAD2-41F3-FE4F-BBA5-AA04DA806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5FE97-E3C9-114B-91DE-5F7CDC73DF5A}" type="datetimeFigureOut">
              <a:rPr lang="pt-BR" smtClean="0"/>
              <a:t>29/06/2019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1A0AEC0-0F69-C440-87E6-443B57CFD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792747A-5AF2-944D-9769-73005DE98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646AE-9D5D-5D44-88EB-7D461C95FE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35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F5E525-CB95-2648-B125-26332B956B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D689BEE-011D-3540-9EC0-A98897287C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637126C-C0C6-CE44-839E-3A0D6FA0A1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89F00B8-EC86-774E-947D-7E9E6540C2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5FE97-E3C9-114B-91DE-5F7CDC73DF5A}" type="datetimeFigureOut">
              <a:rPr lang="pt-BR" smtClean="0"/>
              <a:t>29/06/2019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5B072FB-FD12-1F42-9CE0-BC6756019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5D7C1E8-437C-534C-9897-4092352C2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646AE-9D5D-5D44-88EB-7D461C95FE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6744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4C5A4F-F029-544B-929D-E004DDC89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30664DA-0241-534D-A280-5F294ECF37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9A655CB-0C03-0348-8BE0-8DFDC4790D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F61E243-C31A-1E43-8220-E794EF8CD1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7613710-7A82-A844-A106-3BA599CF30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CF70AB4D-958D-E145-9CEB-D79C5943D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5FE97-E3C9-114B-91DE-5F7CDC73DF5A}" type="datetimeFigureOut">
              <a:rPr lang="pt-BR" smtClean="0"/>
              <a:t>29/06/2019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1918BCF4-8EE6-B542-81D8-6EB8FA950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4123B0C-76A1-BE4F-A9D7-56A1A4567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646AE-9D5D-5D44-88EB-7D461C95FE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0763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277EB9-F9C1-F349-829F-987A849E7B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C56CB96-61A7-DE41-9469-6A893C3A1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5FE97-E3C9-114B-91DE-5F7CDC73DF5A}" type="datetimeFigureOut">
              <a:rPr lang="pt-BR" smtClean="0"/>
              <a:t>29/06/2019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B6EEF1A5-5B70-114E-9D6D-6A68E0030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2FE25BEE-A896-5D49-A1DA-37E12B424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646AE-9D5D-5D44-88EB-7D461C95FE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8366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7F90CEC0-345B-6246-978E-1A56D765D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5FE97-E3C9-114B-91DE-5F7CDC73DF5A}" type="datetimeFigureOut">
              <a:rPr lang="pt-BR" smtClean="0"/>
              <a:t>29/06/2019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2F61B865-24C9-074B-816A-A568995C1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1A4FDBA-79EE-8749-AA73-25DF8CFA0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646AE-9D5D-5D44-88EB-7D461C95FE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974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EB9312-CCF8-454E-B09D-3C7E970F6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91D2C49-CDBF-2C47-9B75-B6487A2101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1EC0A8D-0BEF-5143-8351-302124FD4F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61FFFD4-50C0-8149-89BB-C8F16CA60A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5FE97-E3C9-114B-91DE-5F7CDC73DF5A}" type="datetimeFigureOut">
              <a:rPr lang="pt-BR" smtClean="0"/>
              <a:t>29/06/2019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799687F-24F1-3646-B97B-D7951F2E4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EBFAD89-B06B-E34A-8070-A4CFBA4E6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646AE-9D5D-5D44-88EB-7D461C95FE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3311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360A32-557E-7A44-813A-354941B06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4289B997-F045-A84D-B010-49CF848118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8127117-70E7-634B-860E-3DE3B5D754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276A3B5-863E-CE46-9C53-E32F3F0D2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5FE97-E3C9-114B-91DE-5F7CDC73DF5A}" type="datetimeFigureOut">
              <a:rPr lang="pt-BR" smtClean="0"/>
              <a:t>29/06/2019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99F04A1-4A15-A645-916A-41E9C3D57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CA0356B-3932-A247-9CBA-A4C8BFBF2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646AE-9D5D-5D44-88EB-7D461C95FE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5633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492E6718-E617-D34F-B325-9E2749742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7CCD09B-D538-4B4B-B775-602D7C5113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7A96B73-39C7-CE4D-8EFC-1609C264EB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E5FE97-E3C9-114B-91DE-5F7CDC73DF5A}" type="datetimeFigureOut">
              <a:rPr lang="pt-BR" smtClean="0"/>
              <a:t>29/06/2019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A3864C4-E135-C04F-969E-1D08B0A1C1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59420BB-5753-0544-B77C-91F0CB8C30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E646AE-9D5D-5D44-88EB-7D461C95FE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4046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2.mp4"/><Relationship Id="rId7" Type="http://schemas.openxmlformats.org/officeDocument/2006/relationships/image" Target="../media/image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.jpg"/><Relationship Id="rId5" Type="http://schemas.openxmlformats.org/officeDocument/2006/relationships/slideLayout" Target="../slideLayouts/slideLayout7.xml"/><Relationship Id="rId4" Type="http://schemas.openxmlformats.org/officeDocument/2006/relationships/video" Target="../media/media2.mp4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C5D4DE37-A79A-E74B-9A67-65C8C88C05A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2500" t="6647" r="14166" b="7744"/>
          <a:stretch/>
        </p:blipFill>
        <p:spPr>
          <a:xfrm>
            <a:off x="5972572" y="1444303"/>
            <a:ext cx="5869421" cy="5138928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B5E046E2-C1AF-4546-BF53-104516853D80}"/>
              </a:ext>
            </a:extLst>
          </p:cNvPr>
          <p:cNvSpPr txBox="1"/>
          <p:nvPr/>
        </p:nvSpPr>
        <p:spPr>
          <a:xfrm>
            <a:off x="8081855" y="5099746"/>
            <a:ext cx="1400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Inspiration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F28BC347-B7A0-674C-B16B-CD7462338C1F}"/>
              </a:ext>
            </a:extLst>
          </p:cNvPr>
          <p:cNvSpPr txBox="1"/>
          <p:nvPr/>
        </p:nvSpPr>
        <p:spPr>
          <a:xfrm>
            <a:off x="9953263" y="5375593"/>
            <a:ext cx="18887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IVCCI = 19%</a:t>
            </a:r>
          </a:p>
        </p:txBody>
      </p:sp>
      <p:pic>
        <p:nvPicPr>
          <p:cNvPr id="2" name="Mídia Online 1" descr="08.33.09 horas __[0000226].mp4">
            <a:hlinkClick r:id="" action="ppaction://media"/>
            <a:extLst>
              <a:ext uri="{FF2B5EF4-FFF2-40B4-BE49-F238E27FC236}">
                <a16:creationId xmlns:a16="http://schemas.microsoft.com/office/drawing/2014/main" id="{B432E10C-FAA6-FF48-84CA-B76D30B6DC8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7"/>
          <a:srcRect l="21640" t="24501" r="34583" b="23498"/>
          <a:stretch/>
        </p:blipFill>
        <p:spPr>
          <a:xfrm>
            <a:off x="7504160" y="1463041"/>
            <a:ext cx="2889504" cy="2574234"/>
          </a:xfrm>
          <a:prstGeom prst="rect">
            <a:avLst/>
          </a:prstGeom>
          <a:ln>
            <a:solidFill>
              <a:schemeClr val="accent5">
                <a:lumMod val="40000"/>
                <a:lumOff val="60000"/>
              </a:schemeClr>
            </a:solidFill>
          </a:ln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793C9A7F-56F4-CC4B-A710-3E388338D984}"/>
              </a:ext>
            </a:extLst>
          </p:cNvPr>
          <p:cNvSpPr txBox="1"/>
          <p:nvPr/>
        </p:nvSpPr>
        <p:spPr>
          <a:xfrm>
            <a:off x="7512107" y="2636982"/>
            <a:ext cx="569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IVC</a:t>
            </a:r>
          </a:p>
        </p:txBody>
      </p:sp>
      <p:cxnSp>
        <p:nvCxnSpPr>
          <p:cNvPr id="11" name="Conector de Seta Reta 10">
            <a:extLst>
              <a:ext uri="{FF2B5EF4-FFF2-40B4-BE49-F238E27FC236}">
                <a16:creationId xmlns:a16="http://schemas.microsoft.com/office/drawing/2014/main" id="{823BBD92-051A-A341-9278-67CC31F3D9C2}"/>
              </a:ext>
            </a:extLst>
          </p:cNvPr>
          <p:cNvCxnSpPr>
            <a:cxnSpLocks/>
          </p:cNvCxnSpPr>
          <p:nvPr/>
        </p:nvCxnSpPr>
        <p:spPr>
          <a:xfrm>
            <a:off x="8040174" y="2817514"/>
            <a:ext cx="943400" cy="72308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aixaDeTexto 11">
            <a:extLst>
              <a:ext uri="{FF2B5EF4-FFF2-40B4-BE49-F238E27FC236}">
                <a16:creationId xmlns:a16="http://schemas.microsoft.com/office/drawing/2014/main" id="{3C3B9783-B1B1-2649-B743-331723650F36}"/>
              </a:ext>
            </a:extLst>
          </p:cNvPr>
          <p:cNvSpPr txBox="1"/>
          <p:nvPr/>
        </p:nvSpPr>
        <p:spPr>
          <a:xfrm>
            <a:off x="8654183" y="1672646"/>
            <a:ext cx="943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Liver</a:t>
            </a:r>
          </a:p>
        </p:txBody>
      </p:sp>
      <p:sp>
        <p:nvSpPr>
          <p:cNvPr id="17" name="CaixaDeTexto 3">
            <a:extLst>
              <a:ext uri="{FF2B5EF4-FFF2-40B4-BE49-F238E27FC236}">
                <a16:creationId xmlns:a16="http://schemas.microsoft.com/office/drawing/2014/main" id="{CFDE78E7-DA3F-DB4A-A13B-375661A86079}"/>
              </a:ext>
            </a:extLst>
          </p:cNvPr>
          <p:cNvSpPr txBox="1"/>
          <p:nvPr/>
        </p:nvSpPr>
        <p:spPr>
          <a:xfrm>
            <a:off x="9457463" y="2750158"/>
            <a:ext cx="8060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bg1"/>
                </a:solidFill>
              </a:rPr>
              <a:t>Right atrium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99E604BB-F315-4A46-869A-EAC594E28C1F}"/>
              </a:ext>
            </a:extLst>
          </p:cNvPr>
          <p:cNvSpPr txBox="1"/>
          <p:nvPr/>
        </p:nvSpPr>
        <p:spPr>
          <a:xfrm>
            <a:off x="10279836" y="3665139"/>
            <a:ext cx="1400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Expiration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386847" y="268897"/>
            <a:ext cx="2265826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Profile A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videos</a:t>
            </a:r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9" name="Groupe 18"/>
          <p:cNvGrpSpPr/>
          <p:nvPr/>
        </p:nvGrpSpPr>
        <p:grpSpPr>
          <a:xfrm>
            <a:off x="345952" y="991260"/>
            <a:ext cx="5319961" cy="430887"/>
            <a:chOff x="388484" y="901809"/>
            <a:chExt cx="5319961" cy="430887"/>
          </a:xfrm>
        </p:grpSpPr>
        <p:sp>
          <p:nvSpPr>
            <p:cNvPr id="20" name="CaixaDeTexto 12">
              <a:extLst>
                <a:ext uri="{FF2B5EF4-FFF2-40B4-BE49-F238E27FC236}">
                  <a16:creationId xmlns:a16="http://schemas.microsoft.com/office/drawing/2014/main" id="{95C7BB3C-D22C-4A46-891D-7D81DA36DD9C}"/>
                </a:ext>
              </a:extLst>
            </p:cNvPr>
            <p:cNvSpPr txBox="1"/>
            <p:nvPr/>
          </p:nvSpPr>
          <p:spPr>
            <a:xfrm>
              <a:off x="388484" y="901809"/>
              <a:ext cx="5319961" cy="430887"/>
            </a:xfrm>
            <a:prstGeom prst="rect">
              <a:avLst/>
            </a:prstGeom>
            <a:solidFill>
              <a:srgbClr val="AFABAB">
                <a:alpha val="14902"/>
              </a:srgbClr>
            </a:solidFill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pt-BR" sz="2200" dirty="0"/>
                <a:t>Lung Ultrasound                    B-lines</a:t>
              </a:r>
            </a:p>
          </p:txBody>
        </p:sp>
        <p:cxnSp>
          <p:nvCxnSpPr>
            <p:cNvPr id="21" name="Connecteur droit avec flèche 20"/>
            <p:cNvCxnSpPr/>
            <p:nvPr/>
          </p:nvCxnSpPr>
          <p:spPr>
            <a:xfrm flipV="1">
              <a:off x="3050851" y="1143000"/>
              <a:ext cx="991338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oupe 21"/>
          <p:cNvGrpSpPr/>
          <p:nvPr/>
        </p:nvGrpSpPr>
        <p:grpSpPr>
          <a:xfrm>
            <a:off x="5972571" y="995802"/>
            <a:ext cx="5881395" cy="430887"/>
            <a:chOff x="6068268" y="906351"/>
            <a:chExt cx="5881395" cy="430887"/>
          </a:xfrm>
        </p:grpSpPr>
        <p:sp>
          <p:nvSpPr>
            <p:cNvPr id="23" name="CaixaDeTexto 12">
              <a:extLst>
                <a:ext uri="{FF2B5EF4-FFF2-40B4-BE49-F238E27FC236}">
                  <a16:creationId xmlns:a16="http://schemas.microsoft.com/office/drawing/2014/main" id="{95C7BB3C-D22C-4A46-891D-7D81DA36DD9C}"/>
                </a:ext>
              </a:extLst>
            </p:cNvPr>
            <p:cNvSpPr txBox="1"/>
            <p:nvPr/>
          </p:nvSpPr>
          <p:spPr>
            <a:xfrm>
              <a:off x="6068268" y="906351"/>
              <a:ext cx="5881395" cy="430887"/>
            </a:xfrm>
            <a:prstGeom prst="rect">
              <a:avLst/>
            </a:prstGeom>
            <a:solidFill>
              <a:srgbClr val="AFABAB">
                <a:alpha val="14902"/>
              </a:srgbClr>
            </a:solidFill>
          </p:spPr>
          <p:txBody>
            <a:bodyPr vert="horz" wrap="square" rtlCol="0">
              <a:spAutoFit/>
            </a:bodyPr>
            <a:lstStyle/>
            <a:p>
              <a:r>
                <a:rPr lang="pt-BR" sz="2200" dirty="0"/>
                <a:t>Inferior veina cava collapsibillity                 negative</a:t>
              </a:r>
            </a:p>
          </p:txBody>
        </p:sp>
        <p:cxnSp>
          <p:nvCxnSpPr>
            <p:cNvPr id="24" name="Connecteur droit avec flèche 23"/>
            <p:cNvCxnSpPr/>
            <p:nvPr/>
          </p:nvCxnSpPr>
          <p:spPr>
            <a:xfrm flipV="1">
              <a:off x="9895722" y="1141410"/>
              <a:ext cx="822960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6" name="Mídia Online 2" descr="10.49.19 horas __[0000237].mp4">
            <a:hlinkClick r:id="" action="ppaction://media"/>
            <a:extLst>
              <a:ext uri="{FF2B5EF4-FFF2-40B4-BE49-F238E27FC236}">
                <a16:creationId xmlns:a16="http://schemas.microsoft.com/office/drawing/2014/main" id="{DA309DE1-7B4F-EE45-8AA6-980417AD5AB5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8"/>
          <a:srcRect l="29317" t="6498" r="21570" b="31541"/>
          <a:stretch/>
        </p:blipFill>
        <p:spPr>
          <a:xfrm>
            <a:off x="345953" y="1419298"/>
            <a:ext cx="5347490" cy="5148072"/>
          </a:xfrm>
          <a:prstGeom prst="rect">
            <a:avLst/>
          </a:prstGeom>
        </p:spPr>
      </p:pic>
      <p:sp>
        <p:nvSpPr>
          <p:cNvPr id="16" name="CaixaDeTexto 11">
            <a:extLst>
              <a:ext uri="{FF2B5EF4-FFF2-40B4-BE49-F238E27FC236}">
                <a16:creationId xmlns:a16="http://schemas.microsoft.com/office/drawing/2014/main" id="{A38519EB-8EBE-E54E-A63E-D3DA137FDB3E}"/>
              </a:ext>
            </a:extLst>
          </p:cNvPr>
          <p:cNvSpPr txBox="1"/>
          <p:nvPr/>
        </p:nvSpPr>
        <p:spPr>
          <a:xfrm>
            <a:off x="7399447" y="3667944"/>
            <a:ext cx="17264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Subcostal view</a:t>
            </a:r>
          </a:p>
        </p:txBody>
      </p:sp>
      <p:sp>
        <p:nvSpPr>
          <p:cNvPr id="34" name="CaixaDeTexto 16">
            <a:extLst>
              <a:ext uri="{FF2B5EF4-FFF2-40B4-BE49-F238E27FC236}">
                <a16:creationId xmlns:a16="http://schemas.microsoft.com/office/drawing/2014/main" id="{0235FCAF-E083-C242-9511-C06FFFFC5323}"/>
              </a:ext>
            </a:extLst>
          </p:cNvPr>
          <p:cNvSpPr txBox="1"/>
          <p:nvPr/>
        </p:nvSpPr>
        <p:spPr>
          <a:xfrm>
            <a:off x="1081612" y="3952544"/>
            <a:ext cx="544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Rib</a:t>
            </a:r>
          </a:p>
        </p:txBody>
      </p:sp>
      <p:sp>
        <p:nvSpPr>
          <p:cNvPr id="35" name="CaixaDeTexto 18">
            <a:extLst>
              <a:ext uri="{FF2B5EF4-FFF2-40B4-BE49-F238E27FC236}">
                <a16:creationId xmlns:a16="http://schemas.microsoft.com/office/drawing/2014/main" id="{41BA94A6-EA06-E144-9704-7DBE7FE71E8D}"/>
              </a:ext>
            </a:extLst>
          </p:cNvPr>
          <p:cNvSpPr txBox="1"/>
          <p:nvPr/>
        </p:nvSpPr>
        <p:spPr>
          <a:xfrm>
            <a:off x="2322336" y="2638611"/>
            <a:ext cx="1371965" cy="369332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Pleural line</a:t>
            </a:r>
          </a:p>
        </p:txBody>
      </p:sp>
      <p:sp>
        <p:nvSpPr>
          <p:cNvPr id="36" name="CaixaDeTexto 23">
            <a:extLst>
              <a:ext uri="{FF2B5EF4-FFF2-40B4-BE49-F238E27FC236}">
                <a16:creationId xmlns:a16="http://schemas.microsoft.com/office/drawing/2014/main" id="{9351AB2E-2DE7-774D-A8CD-C7C77A6501F2}"/>
              </a:ext>
            </a:extLst>
          </p:cNvPr>
          <p:cNvSpPr txBox="1"/>
          <p:nvPr/>
        </p:nvSpPr>
        <p:spPr>
          <a:xfrm>
            <a:off x="206803" y="6126349"/>
            <a:ext cx="18109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Anterior view</a:t>
            </a:r>
          </a:p>
        </p:txBody>
      </p:sp>
      <p:sp>
        <p:nvSpPr>
          <p:cNvPr id="37" name="CaixaDeTexto 16">
            <a:extLst>
              <a:ext uri="{FF2B5EF4-FFF2-40B4-BE49-F238E27FC236}">
                <a16:creationId xmlns:a16="http://schemas.microsoft.com/office/drawing/2014/main" id="{0235FCAF-E083-C242-9511-C06FFFFC5323}"/>
              </a:ext>
            </a:extLst>
          </p:cNvPr>
          <p:cNvSpPr txBox="1"/>
          <p:nvPr/>
        </p:nvSpPr>
        <p:spPr>
          <a:xfrm>
            <a:off x="4796616" y="3668721"/>
            <a:ext cx="544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Rib</a:t>
            </a:r>
          </a:p>
        </p:txBody>
      </p:sp>
      <p:cxnSp>
        <p:nvCxnSpPr>
          <p:cNvPr id="38" name="Conector de Seta Reta 21">
            <a:extLst>
              <a:ext uri="{FF2B5EF4-FFF2-40B4-BE49-F238E27FC236}">
                <a16:creationId xmlns:a16="http://schemas.microsoft.com/office/drawing/2014/main" id="{FC5BAE0C-E1CC-F243-94C8-2A2ED8F8A57E}"/>
              </a:ext>
            </a:extLst>
          </p:cNvPr>
          <p:cNvCxnSpPr>
            <a:cxnSpLocks/>
          </p:cNvCxnSpPr>
          <p:nvPr/>
        </p:nvCxnSpPr>
        <p:spPr>
          <a:xfrm flipH="1" flipV="1">
            <a:off x="4314570" y="4038053"/>
            <a:ext cx="307797" cy="1157087"/>
          </a:xfrm>
          <a:prstGeom prst="straightConnector1">
            <a:avLst/>
          </a:prstGeom>
          <a:ln>
            <a:solidFill>
              <a:schemeClr val="bg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CaixaDeTexto 22">
            <a:extLst>
              <a:ext uri="{FF2B5EF4-FFF2-40B4-BE49-F238E27FC236}">
                <a16:creationId xmlns:a16="http://schemas.microsoft.com/office/drawing/2014/main" id="{E1E1D95E-4F22-9948-97DF-38D7EBD32C16}"/>
              </a:ext>
            </a:extLst>
          </p:cNvPr>
          <p:cNvSpPr txBox="1"/>
          <p:nvPr/>
        </p:nvSpPr>
        <p:spPr>
          <a:xfrm>
            <a:off x="4505200" y="5003017"/>
            <a:ext cx="11597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solidFill>
                  <a:schemeClr val="bg1"/>
                </a:solidFill>
              </a:rPr>
              <a:t>B-lines</a:t>
            </a:r>
          </a:p>
        </p:txBody>
      </p:sp>
      <p:cxnSp>
        <p:nvCxnSpPr>
          <p:cNvPr id="40" name="Conector de Seta Reta 21">
            <a:extLst>
              <a:ext uri="{FF2B5EF4-FFF2-40B4-BE49-F238E27FC236}">
                <a16:creationId xmlns:a16="http://schemas.microsoft.com/office/drawing/2014/main" id="{FC5BAE0C-E1CC-F243-94C8-2A2ED8F8A57E}"/>
              </a:ext>
            </a:extLst>
          </p:cNvPr>
          <p:cNvCxnSpPr>
            <a:cxnSpLocks/>
          </p:cNvCxnSpPr>
          <p:nvPr/>
        </p:nvCxnSpPr>
        <p:spPr>
          <a:xfrm flipH="1" flipV="1">
            <a:off x="3367405" y="4912242"/>
            <a:ext cx="1263565" cy="277621"/>
          </a:xfrm>
          <a:prstGeom prst="straightConnector1">
            <a:avLst/>
          </a:prstGeom>
          <a:ln>
            <a:solidFill>
              <a:schemeClr val="bg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ector de Seta Reta 21">
            <a:extLst>
              <a:ext uri="{FF2B5EF4-FFF2-40B4-BE49-F238E27FC236}">
                <a16:creationId xmlns:a16="http://schemas.microsoft.com/office/drawing/2014/main" id="{FC5BAE0C-E1CC-F243-94C8-2A2ED8F8A57E}"/>
              </a:ext>
            </a:extLst>
          </p:cNvPr>
          <p:cNvCxnSpPr>
            <a:cxnSpLocks/>
          </p:cNvCxnSpPr>
          <p:nvPr/>
        </p:nvCxnSpPr>
        <p:spPr>
          <a:xfrm flipH="1" flipV="1">
            <a:off x="3769505" y="4299077"/>
            <a:ext cx="852862" cy="898394"/>
          </a:xfrm>
          <a:prstGeom prst="straightConnector1">
            <a:avLst/>
          </a:prstGeom>
          <a:ln>
            <a:solidFill>
              <a:schemeClr val="bg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de Seta Reta 21">
            <a:extLst>
              <a:ext uri="{FF2B5EF4-FFF2-40B4-BE49-F238E27FC236}">
                <a16:creationId xmlns:a16="http://schemas.microsoft.com/office/drawing/2014/main" id="{FC5BAE0C-E1CC-F243-94C8-2A2ED8F8A57E}"/>
              </a:ext>
            </a:extLst>
          </p:cNvPr>
          <p:cNvCxnSpPr>
            <a:cxnSpLocks/>
          </p:cNvCxnSpPr>
          <p:nvPr/>
        </p:nvCxnSpPr>
        <p:spPr>
          <a:xfrm flipH="1">
            <a:off x="1550894" y="5197471"/>
            <a:ext cx="3035771" cy="710270"/>
          </a:xfrm>
          <a:prstGeom prst="straightConnector1">
            <a:avLst/>
          </a:prstGeom>
          <a:ln>
            <a:solidFill>
              <a:schemeClr val="bg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4855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0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000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6" repeatCount="indefinite" fill="hold" display="0">
                  <p:stCondLst>
                    <p:cond delay="indefinite"/>
                  </p:stCondLst>
                </p:cTn>
                <p:tgtEl>
                  <p:spTgt spid="26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354</TotalTime>
  <Words>30</Words>
  <Application>Microsoft Macintosh PowerPoint</Application>
  <PresentationFormat>Widescreen</PresentationFormat>
  <Paragraphs>15</Paragraphs>
  <Slides>1</Slides>
  <Notes>0</Notes>
  <HiddenSlides>0</HiddenSlides>
  <MMClips>2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Michel Pordeus</dc:creator>
  <cp:lastModifiedBy>Rogerio Passos</cp:lastModifiedBy>
  <cp:revision>41</cp:revision>
  <dcterms:created xsi:type="dcterms:W3CDTF">2019-06-26T13:56:10Z</dcterms:created>
  <dcterms:modified xsi:type="dcterms:W3CDTF">2019-06-29T21:40:32Z</dcterms:modified>
</cp:coreProperties>
</file>