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8" r:id="rId2"/>
  </p:sldIdLst>
  <p:sldSz cx="6858000" cy="9144000" type="screen4x3"/>
  <p:notesSz cx="6858000" cy="99456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1" autoAdjust="0"/>
    <p:restoredTop sz="94660"/>
  </p:normalViewPr>
  <p:slideViewPr>
    <p:cSldViewPr snapToGrid="0" showGuides="1">
      <p:cViewPr varScale="1">
        <p:scale>
          <a:sx n="50" d="100"/>
          <a:sy n="50" d="100"/>
        </p:scale>
        <p:origin x="1196" y="4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B8621-7ED9-4458-9B44-BB90A10ED45E}" type="datetimeFigureOut">
              <a:rPr kumimoji="1" lang="ja-JP" altLang="en-US" smtClean="0"/>
              <a:t>2021/10/23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986BE-AAA2-4E7A-A6B9-58C0DB6F990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16111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B8621-7ED9-4458-9B44-BB90A10ED45E}" type="datetimeFigureOut">
              <a:rPr kumimoji="1" lang="ja-JP" altLang="en-US" smtClean="0"/>
              <a:t>2021/10/23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986BE-AAA2-4E7A-A6B9-58C0DB6F990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3310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B8621-7ED9-4458-9B44-BB90A10ED45E}" type="datetimeFigureOut">
              <a:rPr kumimoji="1" lang="ja-JP" altLang="en-US" smtClean="0"/>
              <a:t>2021/10/23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986BE-AAA2-4E7A-A6B9-58C0DB6F990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55665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B8621-7ED9-4458-9B44-BB90A10ED45E}" type="datetimeFigureOut">
              <a:rPr kumimoji="1" lang="ja-JP" altLang="en-US" smtClean="0"/>
              <a:t>2021/10/23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986BE-AAA2-4E7A-A6B9-58C0DB6F990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679845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B8621-7ED9-4458-9B44-BB90A10ED45E}" type="datetimeFigureOut">
              <a:rPr kumimoji="1" lang="ja-JP" altLang="en-US" smtClean="0"/>
              <a:t>2021/10/23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986BE-AAA2-4E7A-A6B9-58C0DB6F990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61175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B8621-7ED9-4458-9B44-BB90A10ED45E}" type="datetimeFigureOut">
              <a:rPr kumimoji="1" lang="ja-JP" altLang="en-US" smtClean="0"/>
              <a:t>2021/10/23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986BE-AAA2-4E7A-A6B9-58C0DB6F990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142277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B8621-7ED9-4458-9B44-BB90A10ED45E}" type="datetimeFigureOut">
              <a:rPr kumimoji="1" lang="ja-JP" altLang="en-US" smtClean="0"/>
              <a:t>2021/10/23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986BE-AAA2-4E7A-A6B9-58C0DB6F990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96309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B8621-7ED9-4458-9B44-BB90A10ED45E}" type="datetimeFigureOut">
              <a:rPr kumimoji="1" lang="ja-JP" altLang="en-US" smtClean="0"/>
              <a:t>2021/10/23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986BE-AAA2-4E7A-A6B9-58C0DB6F990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189633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B8621-7ED9-4458-9B44-BB90A10ED45E}" type="datetimeFigureOut">
              <a:rPr kumimoji="1" lang="ja-JP" altLang="en-US" smtClean="0"/>
              <a:t>2021/10/23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986BE-AAA2-4E7A-A6B9-58C0DB6F990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35066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B8621-7ED9-4458-9B44-BB90A10ED45E}" type="datetimeFigureOut">
              <a:rPr kumimoji="1" lang="ja-JP" altLang="en-US" smtClean="0"/>
              <a:t>2021/10/23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986BE-AAA2-4E7A-A6B9-58C0DB6F990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28320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B8621-7ED9-4458-9B44-BB90A10ED45E}" type="datetimeFigureOut">
              <a:rPr kumimoji="1" lang="ja-JP" altLang="en-US" smtClean="0"/>
              <a:t>2021/10/23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986BE-AAA2-4E7A-A6B9-58C0DB6F990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511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5B8621-7ED9-4458-9B44-BB90A10ED45E}" type="datetimeFigureOut">
              <a:rPr kumimoji="1" lang="ja-JP" altLang="en-US" smtClean="0"/>
              <a:t>2021/10/23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9986BE-AAA2-4E7A-A6B9-58C0DB6F990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3020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977F4239-5BF7-450A-AC47-3C3F7948F1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78" y="0"/>
            <a:ext cx="6824043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0540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</TotalTime>
  <Words>0</Words>
  <Application>Microsoft Office PowerPoint</Application>
  <PresentationFormat>画面に合わせる (4:3)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後藤 由和</dc:creator>
  <cp:lastModifiedBy>後藤 由和</cp:lastModifiedBy>
  <cp:revision>4</cp:revision>
  <cp:lastPrinted>2021-08-27T05:06:29Z</cp:lastPrinted>
  <dcterms:created xsi:type="dcterms:W3CDTF">2021-08-27T04:44:53Z</dcterms:created>
  <dcterms:modified xsi:type="dcterms:W3CDTF">2021-10-23T04:19:25Z</dcterms:modified>
</cp:coreProperties>
</file>