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144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1196" y="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611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3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56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98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117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22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63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96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50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32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1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0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4193F1-8359-416D-90C8-5C1686CA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171D28E-B5A5-472A-AB34-130A2F257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8" y="0"/>
            <a:ext cx="682404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32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後藤 由和</dc:creator>
  <cp:lastModifiedBy>後藤 由和</cp:lastModifiedBy>
  <cp:revision>6</cp:revision>
  <cp:lastPrinted>2021-08-27T05:04:40Z</cp:lastPrinted>
  <dcterms:created xsi:type="dcterms:W3CDTF">2021-08-27T04:44:53Z</dcterms:created>
  <dcterms:modified xsi:type="dcterms:W3CDTF">2021-10-23T04:20:41Z</dcterms:modified>
</cp:coreProperties>
</file>