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2" autoAdjust="0"/>
    <p:restoredTop sz="94660"/>
  </p:normalViewPr>
  <p:slideViewPr>
    <p:cSldViewPr snapToGrid="0">
      <p:cViewPr varScale="1">
        <p:scale>
          <a:sx n="58" d="100"/>
          <a:sy n="58" d="100"/>
        </p:scale>
        <p:origin x="240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398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17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972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560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1659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564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693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0191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352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603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471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91629-7324-4072-A4FD-C7E82E8A4AD3}" type="datetimeFigureOut">
              <a:rPr kumimoji="1" lang="ja-JP" altLang="en-US" smtClean="0"/>
              <a:t>2022/6/18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89D49-10D6-49DF-983F-5E081A5BCA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4487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342048BD-9F66-4E9F-ADE3-59B2746ED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434" y="6210829"/>
            <a:ext cx="2209205" cy="220920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E2F52A-78B1-4FBD-804B-A30ECC88351D}"/>
              </a:ext>
            </a:extLst>
          </p:cNvPr>
          <p:cNvSpPr txBox="1"/>
          <p:nvPr/>
        </p:nvSpPr>
        <p:spPr>
          <a:xfrm>
            <a:off x="623147" y="701040"/>
            <a:ext cx="1837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4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3FAA8F2-72F9-4857-9EFC-E5BFA2F9F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397" y="1659671"/>
            <a:ext cx="2214482" cy="2214482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7CA5327C-C1F6-414B-9506-15129BBDA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711" y="1659671"/>
            <a:ext cx="2209205" cy="220920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040011B-B0F0-4B7C-BAED-6F3723ECA1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434" y="3929020"/>
            <a:ext cx="2214482" cy="221448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E5C42A0-0E30-4B26-A3DD-A8EB8655F2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0688" y="3929020"/>
            <a:ext cx="2211191" cy="2214482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B98DC11-A691-4502-B402-81CE896D6ABE}"/>
              </a:ext>
            </a:extLst>
          </p:cNvPr>
          <p:cNvSpPr txBox="1"/>
          <p:nvPr/>
        </p:nvSpPr>
        <p:spPr>
          <a:xfrm flipH="1">
            <a:off x="1258954" y="1485098"/>
            <a:ext cx="436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A90C9AA-B64E-4DFC-B49E-5865D406EDDD}"/>
              </a:ext>
            </a:extLst>
          </p:cNvPr>
          <p:cNvSpPr txBox="1"/>
          <p:nvPr/>
        </p:nvSpPr>
        <p:spPr>
          <a:xfrm flipH="1">
            <a:off x="3512890" y="1485098"/>
            <a:ext cx="436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6AA9060-7E53-4E6D-BB28-493D5CD0B062}"/>
              </a:ext>
            </a:extLst>
          </p:cNvPr>
          <p:cNvSpPr txBox="1"/>
          <p:nvPr/>
        </p:nvSpPr>
        <p:spPr>
          <a:xfrm flipH="1">
            <a:off x="1258954" y="3781390"/>
            <a:ext cx="436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B84A8E1-AAAA-48B5-A9D1-6BC3090C32D1}"/>
              </a:ext>
            </a:extLst>
          </p:cNvPr>
          <p:cNvSpPr txBox="1"/>
          <p:nvPr/>
        </p:nvSpPr>
        <p:spPr>
          <a:xfrm flipH="1">
            <a:off x="3512890" y="3781390"/>
            <a:ext cx="436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DEFACA2B-0A84-498F-9D9C-04A071C79E22}"/>
              </a:ext>
            </a:extLst>
          </p:cNvPr>
          <p:cNvSpPr txBox="1"/>
          <p:nvPr/>
        </p:nvSpPr>
        <p:spPr>
          <a:xfrm flipH="1">
            <a:off x="1258954" y="6033335"/>
            <a:ext cx="436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519B3BF4-C1AD-4BE9-A990-D89E10D8100C}"/>
              </a:ext>
            </a:extLst>
          </p:cNvPr>
          <p:cNvSpPr/>
          <p:nvPr/>
        </p:nvSpPr>
        <p:spPr>
          <a:xfrm>
            <a:off x="1827914" y="3167553"/>
            <a:ext cx="1353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39750" algn="l"/>
              </a:tabLst>
            </a:pP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AUC	0.67</a:t>
            </a:r>
          </a:p>
          <a:p>
            <a:pPr>
              <a:tabLst>
                <a:tab pos="539750" algn="l"/>
              </a:tabLst>
            </a:pP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95%CI	0.64 - 0.70</a:t>
            </a:r>
            <a:endParaRPr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02FD5E8B-689C-44C1-A776-976436522274}"/>
              </a:ext>
            </a:extLst>
          </p:cNvPr>
          <p:cNvSpPr/>
          <p:nvPr/>
        </p:nvSpPr>
        <p:spPr>
          <a:xfrm>
            <a:off x="4094502" y="3167553"/>
            <a:ext cx="1353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39750" algn="l"/>
              </a:tabLst>
            </a:pP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AUC	0.57</a:t>
            </a:r>
          </a:p>
          <a:p>
            <a:pPr>
              <a:tabLst>
                <a:tab pos="539750" algn="l"/>
              </a:tabLst>
            </a:pP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95%CI	0.54 - 0.60</a:t>
            </a:r>
            <a:endParaRPr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5AA40494-5611-4E40-B87E-DC2C08980160}"/>
              </a:ext>
            </a:extLst>
          </p:cNvPr>
          <p:cNvSpPr/>
          <p:nvPr/>
        </p:nvSpPr>
        <p:spPr>
          <a:xfrm>
            <a:off x="1827914" y="5445632"/>
            <a:ext cx="1353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39750" algn="l"/>
              </a:tabLst>
            </a:pP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AUC	0.64</a:t>
            </a:r>
          </a:p>
          <a:p>
            <a:pPr>
              <a:tabLst>
                <a:tab pos="539750" algn="l"/>
              </a:tabLst>
            </a:pP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95%CI	0.61 - 0.67</a:t>
            </a:r>
            <a:endParaRPr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C30AA352-2929-4C2A-9075-780F3EF0F39A}"/>
              </a:ext>
            </a:extLst>
          </p:cNvPr>
          <p:cNvSpPr/>
          <p:nvPr/>
        </p:nvSpPr>
        <p:spPr>
          <a:xfrm>
            <a:off x="4094502" y="5445632"/>
            <a:ext cx="1353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39750" algn="l"/>
              </a:tabLst>
            </a:pP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AUC	0.56</a:t>
            </a:r>
          </a:p>
          <a:p>
            <a:pPr>
              <a:tabLst>
                <a:tab pos="539750" algn="l"/>
              </a:tabLst>
            </a:pP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95%CI	0.52 - 0.59</a:t>
            </a:r>
            <a:endParaRPr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35736658-5051-4D04-84A2-602DE7D1365B}"/>
              </a:ext>
            </a:extLst>
          </p:cNvPr>
          <p:cNvSpPr/>
          <p:nvPr/>
        </p:nvSpPr>
        <p:spPr>
          <a:xfrm>
            <a:off x="1827914" y="7696020"/>
            <a:ext cx="1353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39750" algn="l"/>
              </a:tabLst>
            </a:pP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AUC	0.68</a:t>
            </a:r>
          </a:p>
          <a:p>
            <a:pPr>
              <a:tabLst>
                <a:tab pos="539750" algn="l"/>
              </a:tabLst>
            </a:pPr>
            <a:r>
              <a:rPr lang="en-US" altLang="zh-TW" sz="1000" dirty="0">
                <a:latin typeface="Arial" panose="020B0604020202020204" pitchFamily="34" charset="0"/>
                <a:cs typeface="Arial" panose="020B0604020202020204" pitchFamily="34" charset="0"/>
              </a:rPr>
              <a:t>95%CI	0.65 - 0.71</a:t>
            </a:r>
            <a:endParaRPr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833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357</TotalTime>
  <Words>68</Words>
  <Application>Microsoft Office PowerPoint</Application>
  <PresentationFormat>A4 210 x 297 mm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新細明體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Shinichiro Ohshimo</dc:creator>
  <cp:lastModifiedBy>Shinichiro Ohshimo</cp:lastModifiedBy>
  <cp:revision>70</cp:revision>
  <dcterms:created xsi:type="dcterms:W3CDTF">2022-01-17T15:20:27Z</dcterms:created>
  <dcterms:modified xsi:type="dcterms:W3CDTF">2022-06-17T21:13:24Z</dcterms:modified>
</cp:coreProperties>
</file>