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"/>
  </p:notesMasterIdLst>
  <p:sldIdLst>
    <p:sldId id="257" r:id="rId2"/>
  </p:sldIdLst>
  <p:sldSz cx="9144000" cy="6858000" type="screen4x3"/>
  <p:notesSz cx="6858000" cy="9144000"/>
  <p:defaultTextStyle>
    <a:defPPr>
      <a:defRPr lang="it-IT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65" d="100"/>
          <a:sy n="65" d="100"/>
        </p:scale>
        <p:origin x="1320" y="4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ntestazion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it-IT"/>
          </a:p>
        </p:txBody>
      </p:sp>
      <p:sp>
        <p:nvSpPr>
          <p:cNvPr id="3" name="Segnaposto dat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89811CE-420E-4B9D-82B2-B88C5D062225}" type="datetimeFigureOut">
              <a:rPr lang="it-IT" smtClean="0"/>
              <a:t>29/01/2023</a:t>
            </a:fld>
            <a:endParaRPr lang="it-IT"/>
          </a:p>
        </p:txBody>
      </p:sp>
      <p:sp>
        <p:nvSpPr>
          <p:cNvPr id="4" name="Segnaposto immagine diapositiva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it-IT"/>
          </a:p>
        </p:txBody>
      </p:sp>
      <p:sp>
        <p:nvSpPr>
          <p:cNvPr id="5" name="Segnaposto note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it-IT" smtClean="0"/>
              <a:t>Modifica gli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it-IT"/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8946848-DF74-4CE5-A0A7-5D3EC8678291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62178617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egnaposto not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it-IT" dirty="0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6B4377FA-AC54-4C1B-888A-31ABA3E76ED3}" type="slidenum">
              <a:rPr kumimoji="0" lang="it-IT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</a:t>
            </a:fld>
            <a:endParaRPr kumimoji="0" lang="it-IT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08528754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ottotitolo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it-IT" smtClean="0"/>
              <a:t>Fare clic per modificare lo stile del sottotitolo dello schema</a:t>
            </a:r>
            <a:endParaRPr lang="it-IT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1C0DCE-529E-4643-B06E-81E8A056CD56}" type="datetimeFigureOut">
              <a:rPr lang="it-IT" smtClean="0"/>
              <a:t>29/01/2023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E0D4AD-07D6-4D30-8E89-AA2CEDE0CD31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77588446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olo e 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it-IT" smtClean="0"/>
              <a:t>Modifica gli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1C0DCE-529E-4643-B06E-81E8A056CD56}" type="datetimeFigureOut">
              <a:rPr lang="it-IT" smtClean="0"/>
              <a:t>29/01/2023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E0D4AD-07D6-4D30-8E89-AA2CEDE0CD31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98096967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Intestazione sezio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it-IT" smtClean="0"/>
              <a:t>Modifica gli stili del testo dello schema</a:t>
            </a:r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1C0DCE-529E-4643-B06E-81E8A056CD56}" type="datetimeFigureOut">
              <a:rPr lang="it-IT" smtClean="0"/>
              <a:t>29/01/2023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E0D4AD-07D6-4D30-8E89-AA2CEDE0CD31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92573940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e contenu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it-IT" smtClean="0"/>
              <a:t>Modifica gli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it-IT" smtClean="0"/>
              <a:t>Modifica gli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5" name="Segnaposto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1C0DCE-529E-4643-B06E-81E8A056CD56}" type="datetimeFigureOut">
              <a:rPr lang="it-IT" smtClean="0"/>
              <a:t>29/01/2023</a:t>
            </a:fld>
            <a:endParaRPr lang="it-IT"/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E0D4AD-07D6-4D30-8E89-AA2CEDE0CD31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54944851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nfron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it-IT" smtClean="0"/>
              <a:t>Modifica gli stili del testo dello schema</a:t>
            </a:r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it-IT" smtClean="0"/>
              <a:t>Modifica gli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5" name="Segnaposto testo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it-IT" smtClean="0"/>
              <a:t>Modifica gli stili del testo dello schema</a:t>
            </a:r>
          </a:p>
        </p:txBody>
      </p:sp>
      <p:sp>
        <p:nvSpPr>
          <p:cNvPr id="6" name="Segnaposto contenuto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it-IT" smtClean="0"/>
              <a:t>Modifica gli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7" name="Segnaposto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1C0DCE-529E-4643-B06E-81E8A056CD56}" type="datetimeFigureOut">
              <a:rPr lang="it-IT" smtClean="0"/>
              <a:t>29/01/2023</a:t>
            </a:fld>
            <a:endParaRPr lang="it-IT"/>
          </a:p>
        </p:txBody>
      </p:sp>
      <p:sp>
        <p:nvSpPr>
          <p:cNvPr id="8" name="Segnaposto piè di pagina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9" name="Segnaposto numero diapositiv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E0D4AD-07D6-4D30-8E89-AA2CEDE0CD31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66791795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1C0DCE-529E-4643-B06E-81E8A056CD56}" type="datetimeFigureOut">
              <a:rPr lang="it-IT" smtClean="0"/>
              <a:t>29/01/2023</a:t>
            </a:fld>
            <a:endParaRPr lang="it-IT"/>
          </a:p>
        </p:txBody>
      </p:sp>
      <p:sp>
        <p:nvSpPr>
          <p:cNvPr id="4" name="Segnaposto piè di pa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5" name="Segnaposto numero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E0D4AD-07D6-4D30-8E89-AA2CEDE0CD31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0745097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uot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1C0DCE-529E-4643-B06E-81E8A056CD56}" type="datetimeFigureOut">
              <a:rPr lang="it-IT" smtClean="0"/>
              <a:t>29/01/2023</a:t>
            </a:fld>
            <a:endParaRPr lang="it-IT"/>
          </a:p>
        </p:txBody>
      </p:sp>
      <p:sp>
        <p:nvSpPr>
          <p:cNvPr id="3" name="Segnaposto piè di pa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E0D4AD-07D6-4D30-8E89-AA2CEDE0CD31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12346861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to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it-IT" smtClean="0"/>
              <a:t>Modifica gli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it-IT" smtClean="0"/>
              <a:t>Modifica gli stili del testo dello schema</a:t>
            </a:r>
          </a:p>
        </p:txBody>
      </p:sp>
      <p:sp>
        <p:nvSpPr>
          <p:cNvPr id="5" name="Segnaposto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1C0DCE-529E-4643-B06E-81E8A056CD56}" type="datetimeFigureOut">
              <a:rPr lang="it-IT" smtClean="0"/>
              <a:t>29/01/2023</a:t>
            </a:fld>
            <a:endParaRPr lang="it-IT"/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E0D4AD-07D6-4D30-8E89-AA2CEDE0CD31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39464978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magine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immagine 2"/>
          <p:cNvSpPr>
            <a:spLocks noGrp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endParaRPr lang="it-IT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it-IT" smtClean="0"/>
              <a:t>Modifica gli stili del testo dello schema</a:t>
            </a:r>
          </a:p>
        </p:txBody>
      </p:sp>
      <p:sp>
        <p:nvSpPr>
          <p:cNvPr id="5" name="Segnaposto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1C0DCE-529E-4643-B06E-81E8A056CD56}" type="datetimeFigureOut">
              <a:rPr lang="it-IT" smtClean="0"/>
              <a:t>29/01/2023</a:t>
            </a:fld>
            <a:endParaRPr lang="it-IT"/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E0D4AD-07D6-4D30-8E89-AA2CEDE0CD31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72075816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it-IT" smtClean="0"/>
              <a:t>Modifica gli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1C0DCE-529E-4643-B06E-81E8A056CD56}" type="datetimeFigureOut">
              <a:rPr lang="it-IT" smtClean="0"/>
              <a:t>29/01/2023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E0D4AD-07D6-4D30-8E89-AA2CEDE0CD31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76404074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1_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vertica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it-IT" smtClean="0"/>
              <a:t>Modifica gli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1C0DCE-529E-4643-B06E-81E8A056CD56}" type="datetimeFigureOut">
              <a:rPr lang="it-IT" smtClean="0"/>
              <a:t>29/01/2023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E0D4AD-07D6-4D30-8E89-AA2CEDE0CD31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90924305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titolo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it-IT" smtClean="0"/>
              <a:t>Modifica gli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E1C0DCE-529E-4643-B06E-81E8A056CD56}" type="datetimeFigureOut">
              <a:rPr lang="it-IT" smtClean="0"/>
              <a:t>29/01/2023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CE0D4AD-07D6-4D30-8E89-AA2CEDE0CD31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29795516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it-IT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5" name="Gruppo 14"/>
          <p:cNvGrpSpPr/>
          <p:nvPr/>
        </p:nvGrpSpPr>
        <p:grpSpPr>
          <a:xfrm>
            <a:off x="1592373" y="2018005"/>
            <a:ext cx="5966082" cy="2600824"/>
            <a:chOff x="2359289" y="611992"/>
            <a:chExt cx="5966082" cy="2600824"/>
          </a:xfrm>
        </p:grpSpPr>
        <p:cxnSp>
          <p:nvCxnSpPr>
            <p:cNvPr id="17" name="Connettore diritto 16"/>
            <p:cNvCxnSpPr/>
            <p:nvPr/>
          </p:nvCxnSpPr>
          <p:spPr>
            <a:xfrm flipH="1">
              <a:off x="4488525" y="1845922"/>
              <a:ext cx="39600" cy="1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Connettore diritto 17"/>
            <p:cNvCxnSpPr/>
            <p:nvPr/>
          </p:nvCxnSpPr>
          <p:spPr>
            <a:xfrm>
              <a:off x="4077639" y="1344902"/>
              <a:ext cx="0" cy="50400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Connettore diritto 21"/>
            <p:cNvCxnSpPr/>
            <p:nvPr/>
          </p:nvCxnSpPr>
          <p:spPr>
            <a:xfrm>
              <a:off x="4100221" y="1344902"/>
              <a:ext cx="0" cy="50400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" name="Connettore diritto 22"/>
            <p:cNvCxnSpPr/>
            <p:nvPr/>
          </p:nvCxnSpPr>
          <p:spPr>
            <a:xfrm flipH="1">
              <a:off x="4076618" y="1347092"/>
              <a:ext cx="21600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" name="Connettore diritto 23"/>
            <p:cNvCxnSpPr/>
            <p:nvPr/>
          </p:nvCxnSpPr>
          <p:spPr>
            <a:xfrm flipH="1">
              <a:off x="4101408" y="1846025"/>
              <a:ext cx="21600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" name="Connettore diritto 24"/>
            <p:cNvCxnSpPr/>
            <p:nvPr/>
          </p:nvCxnSpPr>
          <p:spPr>
            <a:xfrm>
              <a:off x="4123292" y="1344902"/>
              <a:ext cx="0" cy="50400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" name="Connettore diritto 25"/>
            <p:cNvCxnSpPr/>
            <p:nvPr/>
          </p:nvCxnSpPr>
          <p:spPr>
            <a:xfrm>
              <a:off x="4144464" y="1344902"/>
              <a:ext cx="0" cy="50400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" name="Connettore diritto 28"/>
            <p:cNvCxnSpPr/>
            <p:nvPr/>
          </p:nvCxnSpPr>
          <p:spPr>
            <a:xfrm flipH="1">
              <a:off x="4122271" y="1347092"/>
              <a:ext cx="21600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" name="Connettore diritto 29"/>
            <p:cNvCxnSpPr/>
            <p:nvPr/>
          </p:nvCxnSpPr>
          <p:spPr>
            <a:xfrm flipH="1">
              <a:off x="4144542" y="1846029"/>
              <a:ext cx="21600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" name="Connettore diritto 30"/>
            <p:cNvCxnSpPr/>
            <p:nvPr/>
          </p:nvCxnSpPr>
          <p:spPr>
            <a:xfrm>
              <a:off x="4168668" y="1344902"/>
              <a:ext cx="0" cy="50400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2" name="Connettore diritto 31"/>
            <p:cNvCxnSpPr/>
            <p:nvPr/>
          </p:nvCxnSpPr>
          <p:spPr>
            <a:xfrm>
              <a:off x="4189840" y="1344902"/>
              <a:ext cx="0" cy="50400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" name="Connettore diritto 33"/>
            <p:cNvCxnSpPr/>
            <p:nvPr/>
          </p:nvCxnSpPr>
          <p:spPr>
            <a:xfrm flipH="1">
              <a:off x="4167647" y="1347092"/>
              <a:ext cx="21600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5" name="Connettore diritto 34"/>
            <p:cNvCxnSpPr/>
            <p:nvPr/>
          </p:nvCxnSpPr>
          <p:spPr>
            <a:xfrm flipH="1">
              <a:off x="4189918" y="1846027"/>
              <a:ext cx="21600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6" name="Connettore diritto 35"/>
            <p:cNvCxnSpPr/>
            <p:nvPr/>
          </p:nvCxnSpPr>
          <p:spPr>
            <a:xfrm>
              <a:off x="4213803" y="1344902"/>
              <a:ext cx="0" cy="50400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7" name="Connettore diritto 36"/>
            <p:cNvCxnSpPr/>
            <p:nvPr/>
          </p:nvCxnSpPr>
          <p:spPr>
            <a:xfrm>
              <a:off x="4236563" y="1344902"/>
              <a:ext cx="0" cy="50400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8" name="Connettore diritto 37"/>
            <p:cNvCxnSpPr/>
            <p:nvPr/>
          </p:nvCxnSpPr>
          <p:spPr>
            <a:xfrm flipH="1">
              <a:off x="4214370" y="1347092"/>
              <a:ext cx="21600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9" name="Connettore diritto 38"/>
            <p:cNvCxnSpPr/>
            <p:nvPr/>
          </p:nvCxnSpPr>
          <p:spPr>
            <a:xfrm flipH="1">
              <a:off x="4236640" y="1846025"/>
              <a:ext cx="36000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0" name="Connettore diritto 39"/>
            <p:cNvCxnSpPr/>
            <p:nvPr/>
          </p:nvCxnSpPr>
          <p:spPr>
            <a:xfrm>
              <a:off x="4527947" y="1343514"/>
              <a:ext cx="0" cy="50400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1" name="Connettore diritto 40"/>
            <p:cNvCxnSpPr/>
            <p:nvPr/>
          </p:nvCxnSpPr>
          <p:spPr>
            <a:xfrm flipH="1">
              <a:off x="4526546" y="1345494"/>
              <a:ext cx="28800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2" name="Connettore diritto 41"/>
            <p:cNvCxnSpPr/>
            <p:nvPr/>
          </p:nvCxnSpPr>
          <p:spPr>
            <a:xfrm>
              <a:off x="4555828" y="1343313"/>
              <a:ext cx="0" cy="57600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3" name="Connettore diritto 42"/>
            <p:cNvCxnSpPr/>
            <p:nvPr/>
          </p:nvCxnSpPr>
          <p:spPr>
            <a:xfrm flipH="1">
              <a:off x="4617744" y="1916629"/>
              <a:ext cx="28800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4" name="Connettore diritto 43"/>
            <p:cNvCxnSpPr/>
            <p:nvPr/>
          </p:nvCxnSpPr>
          <p:spPr>
            <a:xfrm>
              <a:off x="4645721" y="1343313"/>
              <a:ext cx="0" cy="57600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5" name="Connettore diritto 44"/>
            <p:cNvCxnSpPr/>
            <p:nvPr/>
          </p:nvCxnSpPr>
          <p:spPr>
            <a:xfrm flipH="1">
              <a:off x="4646474" y="1345772"/>
              <a:ext cx="28800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6" name="Connettore diritto 45"/>
            <p:cNvCxnSpPr/>
            <p:nvPr/>
          </p:nvCxnSpPr>
          <p:spPr>
            <a:xfrm>
              <a:off x="4676222" y="1343638"/>
              <a:ext cx="0" cy="57600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7" name="Connettore diritto 46"/>
            <p:cNvCxnSpPr/>
            <p:nvPr/>
          </p:nvCxnSpPr>
          <p:spPr>
            <a:xfrm flipH="1">
              <a:off x="4677345" y="1915900"/>
              <a:ext cx="28800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8" name="Connettore diritto 47"/>
            <p:cNvCxnSpPr/>
            <p:nvPr/>
          </p:nvCxnSpPr>
          <p:spPr>
            <a:xfrm>
              <a:off x="4704843" y="1343392"/>
              <a:ext cx="0" cy="57600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9" name="Connettore diritto 48"/>
            <p:cNvCxnSpPr/>
            <p:nvPr/>
          </p:nvCxnSpPr>
          <p:spPr>
            <a:xfrm flipH="1">
              <a:off x="4705596" y="1345851"/>
              <a:ext cx="28800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0" name="Connettore diritto 49"/>
            <p:cNvCxnSpPr/>
            <p:nvPr/>
          </p:nvCxnSpPr>
          <p:spPr>
            <a:xfrm>
              <a:off x="4733476" y="1344643"/>
              <a:ext cx="0" cy="57600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1" name="Connettore diritto 50"/>
            <p:cNvCxnSpPr/>
            <p:nvPr/>
          </p:nvCxnSpPr>
          <p:spPr>
            <a:xfrm flipH="1">
              <a:off x="4734683" y="1916059"/>
              <a:ext cx="28800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2" name="Connettore diritto 51"/>
            <p:cNvCxnSpPr/>
            <p:nvPr/>
          </p:nvCxnSpPr>
          <p:spPr>
            <a:xfrm>
              <a:off x="4762097" y="1341967"/>
              <a:ext cx="0" cy="57600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3" name="Connettore diritto 52"/>
            <p:cNvCxnSpPr/>
            <p:nvPr/>
          </p:nvCxnSpPr>
          <p:spPr>
            <a:xfrm flipH="1">
              <a:off x="4762934" y="1344228"/>
              <a:ext cx="28800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4" name="Connettore diritto 53"/>
            <p:cNvCxnSpPr/>
            <p:nvPr/>
          </p:nvCxnSpPr>
          <p:spPr>
            <a:xfrm>
              <a:off x="4790815" y="1342681"/>
              <a:ext cx="0" cy="57600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5" name="Connettore diritto 54"/>
            <p:cNvCxnSpPr/>
            <p:nvPr/>
          </p:nvCxnSpPr>
          <p:spPr>
            <a:xfrm flipH="1">
              <a:off x="4789367" y="1915651"/>
              <a:ext cx="43200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6" name="Connettore diritto 55"/>
            <p:cNvCxnSpPr/>
            <p:nvPr/>
          </p:nvCxnSpPr>
          <p:spPr>
            <a:xfrm flipH="1">
              <a:off x="4831314" y="1339900"/>
              <a:ext cx="129421" cy="57600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7" name="Connettore diritto 56"/>
            <p:cNvCxnSpPr/>
            <p:nvPr/>
          </p:nvCxnSpPr>
          <p:spPr>
            <a:xfrm>
              <a:off x="4959814" y="1339391"/>
              <a:ext cx="154936" cy="57600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8" name="Connettore diritto 57"/>
            <p:cNvCxnSpPr/>
            <p:nvPr/>
          </p:nvCxnSpPr>
          <p:spPr>
            <a:xfrm flipH="1">
              <a:off x="5113627" y="1917293"/>
              <a:ext cx="42672" cy="1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9" name="Connettore diritto 58"/>
            <p:cNvCxnSpPr/>
            <p:nvPr/>
          </p:nvCxnSpPr>
          <p:spPr>
            <a:xfrm>
              <a:off x="5185861" y="1343509"/>
              <a:ext cx="0" cy="64800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0" name="Connettore diritto 59"/>
            <p:cNvCxnSpPr/>
            <p:nvPr/>
          </p:nvCxnSpPr>
          <p:spPr>
            <a:xfrm flipH="1">
              <a:off x="5152695" y="1343442"/>
              <a:ext cx="36000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1" name="Connettore diritto 60"/>
            <p:cNvCxnSpPr/>
            <p:nvPr/>
          </p:nvCxnSpPr>
          <p:spPr>
            <a:xfrm flipH="1">
              <a:off x="4029620" y="1347082"/>
              <a:ext cx="21600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2" name="Connettore diritto 61"/>
            <p:cNvCxnSpPr/>
            <p:nvPr/>
          </p:nvCxnSpPr>
          <p:spPr>
            <a:xfrm flipH="1">
              <a:off x="4053301" y="1846015"/>
              <a:ext cx="21600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3" name="Connettore diritto 62"/>
            <p:cNvCxnSpPr/>
            <p:nvPr/>
          </p:nvCxnSpPr>
          <p:spPr>
            <a:xfrm>
              <a:off x="5153523" y="1341656"/>
              <a:ext cx="0" cy="57600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4" name="Connettore diritto 63"/>
            <p:cNvCxnSpPr/>
            <p:nvPr/>
          </p:nvCxnSpPr>
          <p:spPr>
            <a:xfrm flipH="1">
              <a:off x="5184646" y="1989235"/>
              <a:ext cx="36000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5" name="Connettore diritto 64"/>
            <p:cNvCxnSpPr/>
            <p:nvPr/>
          </p:nvCxnSpPr>
          <p:spPr>
            <a:xfrm flipH="1">
              <a:off x="5815177" y="1988850"/>
              <a:ext cx="32400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6" name="Connettore diritto 65"/>
            <p:cNvCxnSpPr/>
            <p:nvPr/>
          </p:nvCxnSpPr>
          <p:spPr>
            <a:xfrm flipH="1">
              <a:off x="6519196" y="2065076"/>
              <a:ext cx="54000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7" name="Connettore diritto 66"/>
            <p:cNvCxnSpPr/>
            <p:nvPr/>
          </p:nvCxnSpPr>
          <p:spPr>
            <a:xfrm>
              <a:off x="5219360" y="1341837"/>
              <a:ext cx="0" cy="64800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8" name="Connettore diritto 67"/>
            <p:cNvCxnSpPr/>
            <p:nvPr/>
          </p:nvCxnSpPr>
          <p:spPr>
            <a:xfrm>
              <a:off x="5251311" y="1341305"/>
              <a:ext cx="0" cy="64800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9" name="Connettore diritto 68"/>
            <p:cNvCxnSpPr/>
            <p:nvPr/>
          </p:nvCxnSpPr>
          <p:spPr>
            <a:xfrm flipH="1">
              <a:off x="5217771" y="1343548"/>
              <a:ext cx="36000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0" name="Connettore diritto 69"/>
            <p:cNvCxnSpPr/>
            <p:nvPr/>
          </p:nvCxnSpPr>
          <p:spPr>
            <a:xfrm flipH="1">
              <a:off x="5250096" y="1989223"/>
              <a:ext cx="36000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1" name="Connettore diritto 70"/>
            <p:cNvCxnSpPr/>
            <p:nvPr/>
          </p:nvCxnSpPr>
          <p:spPr>
            <a:xfrm>
              <a:off x="5283262" y="1341107"/>
              <a:ext cx="0" cy="64800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2" name="Connettore diritto 71"/>
            <p:cNvCxnSpPr/>
            <p:nvPr/>
          </p:nvCxnSpPr>
          <p:spPr>
            <a:xfrm>
              <a:off x="5316407" y="1343097"/>
              <a:ext cx="0" cy="64800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3" name="Connettore diritto 72"/>
            <p:cNvCxnSpPr/>
            <p:nvPr/>
          </p:nvCxnSpPr>
          <p:spPr>
            <a:xfrm flipH="1">
              <a:off x="5279691" y="1343552"/>
              <a:ext cx="36000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4" name="Connettore diritto 73"/>
            <p:cNvCxnSpPr/>
            <p:nvPr/>
          </p:nvCxnSpPr>
          <p:spPr>
            <a:xfrm flipH="1">
              <a:off x="5314818" y="1989227"/>
              <a:ext cx="36000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5" name="Connettore diritto 74"/>
            <p:cNvCxnSpPr/>
            <p:nvPr/>
          </p:nvCxnSpPr>
          <p:spPr>
            <a:xfrm>
              <a:off x="5348358" y="1341111"/>
              <a:ext cx="0" cy="64800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6" name="Connettore diritto 75"/>
            <p:cNvCxnSpPr/>
            <p:nvPr/>
          </p:nvCxnSpPr>
          <p:spPr>
            <a:xfrm>
              <a:off x="5379899" y="1341310"/>
              <a:ext cx="0" cy="64800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7" name="Connettore diritto 76"/>
            <p:cNvCxnSpPr/>
            <p:nvPr/>
          </p:nvCxnSpPr>
          <p:spPr>
            <a:xfrm flipH="1">
              <a:off x="5346360" y="1343550"/>
              <a:ext cx="36000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8" name="Connettore diritto 77"/>
            <p:cNvCxnSpPr/>
            <p:nvPr/>
          </p:nvCxnSpPr>
          <p:spPr>
            <a:xfrm flipH="1">
              <a:off x="5378312" y="1989225"/>
              <a:ext cx="33539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9" name="Connettore diritto 78"/>
            <p:cNvCxnSpPr/>
            <p:nvPr/>
          </p:nvCxnSpPr>
          <p:spPr>
            <a:xfrm flipH="1">
              <a:off x="5477420" y="1339937"/>
              <a:ext cx="155303" cy="64800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0" name="Connettore diritto 79"/>
            <p:cNvCxnSpPr/>
            <p:nvPr/>
          </p:nvCxnSpPr>
          <p:spPr>
            <a:xfrm>
              <a:off x="5632265" y="1341723"/>
              <a:ext cx="183520" cy="64800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1" name="Connettore diritto 80"/>
            <p:cNvCxnSpPr/>
            <p:nvPr/>
          </p:nvCxnSpPr>
          <p:spPr>
            <a:xfrm>
              <a:off x="5845509" y="1342895"/>
              <a:ext cx="0" cy="64800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2" name="Connettore diritto 81"/>
            <p:cNvCxnSpPr/>
            <p:nvPr/>
          </p:nvCxnSpPr>
          <p:spPr>
            <a:xfrm flipH="1">
              <a:off x="4270286" y="1343280"/>
              <a:ext cx="94078" cy="50400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3" name="Connettore diritto 82"/>
            <p:cNvCxnSpPr/>
            <p:nvPr/>
          </p:nvCxnSpPr>
          <p:spPr>
            <a:xfrm>
              <a:off x="4363969" y="1343289"/>
              <a:ext cx="124805" cy="50400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4" name="Connettore diritto 83"/>
            <p:cNvCxnSpPr/>
            <p:nvPr/>
          </p:nvCxnSpPr>
          <p:spPr>
            <a:xfrm>
              <a:off x="5880429" y="1347481"/>
              <a:ext cx="0" cy="72000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5" name="Connettore diritto 84"/>
            <p:cNvCxnSpPr/>
            <p:nvPr/>
          </p:nvCxnSpPr>
          <p:spPr>
            <a:xfrm flipH="1">
              <a:off x="5843563" y="1346053"/>
              <a:ext cx="39600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6" name="Connettore diritto 85"/>
            <p:cNvCxnSpPr/>
            <p:nvPr/>
          </p:nvCxnSpPr>
          <p:spPr>
            <a:xfrm flipH="1">
              <a:off x="5879393" y="2065503"/>
              <a:ext cx="39600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7" name="Connettore diritto 86"/>
            <p:cNvCxnSpPr/>
            <p:nvPr/>
          </p:nvCxnSpPr>
          <p:spPr>
            <a:xfrm>
              <a:off x="5915763" y="1345895"/>
              <a:ext cx="0" cy="72000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8" name="Connettore diritto 87"/>
            <p:cNvCxnSpPr/>
            <p:nvPr/>
          </p:nvCxnSpPr>
          <p:spPr>
            <a:xfrm>
              <a:off x="5953819" y="1344474"/>
              <a:ext cx="0" cy="72000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9" name="Connettore diritto 88"/>
            <p:cNvCxnSpPr/>
            <p:nvPr/>
          </p:nvCxnSpPr>
          <p:spPr>
            <a:xfrm flipH="1">
              <a:off x="5913955" y="1346260"/>
              <a:ext cx="39600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0" name="Connettore diritto 89"/>
            <p:cNvCxnSpPr/>
            <p:nvPr/>
          </p:nvCxnSpPr>
          <p:spPr>
            <a:xfrm flipH="1">
              <a:off x="5950821" y="2065493"/>
              <a:ext cx="39600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1" name="Connettore diritto 90"/>
            <p:cNvCxnSpPr/>
            <p:nvPr/>
          </p:nvCxnSpPr>
          <p:spPr>
            <a:xfrm>
              <a:off x="5988117" y="1344671"/>
              <a:ext cx="0" cy="72000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2" name="Connettore diritto 91"/>
            <p:cNvCxnSpPr/>
            <p:nvPr/>
          </p:nvCxnSpPr>
          <p:spPr>
            <a:xfrm>
              <a:off x="6024230" y="1346882"/>
              <a:ext cx="0" cy="72000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3" name="Connettore diritto 92"/>
            <p:cNvCxnSpPr/>
            <p:nvPr/>
          </p:nvCxnSpPr>
          <p:spPr>
            <a:xfrm flipH="1">
              <a:off x="5986614" y="1345138"/>
              <a:ext cx="39600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4" name="Connettore diritto 93"/>
            <p:cNvCxnSpPr/>
            <p:nvPr/>
          </p:nvCxnSpPr>
          <p:spPr>
            <a:xfrm flipH="1">
              <a:off x="6023304" y="2064132"/>
              <a:ext cx="39600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5" name="Connettore diritto 94"/>
            <p:cNvCxnSpPr/>
            <p:nvPr/>
          </p:nvCxnSpPr>
          <p:spPr>
            <a:xfrm>
              <a:off x="6060600" y="1345493"/>
              <a:ext cx="0" cy="72000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6" name="Connettore diritto 95"/>
            <p:cNvCxnSpPr/>
            <p:nvPr/>
          </p:nvCxnSpPr>
          <p:spPr>
            <a:xfrm>
              <a:off x="6098585" y="1345492"/>
              <a:ext cx="0" cy="72000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7" name="Connettore diritto 96"/>
            <p:cNvCxnSpPr/>
            <p:nvPr/>
          </p:nvCxnSpPr>
          <p:spPr>
            <a:xfrm flipH="1">
              <a:off x="6059242" y="1345138"/>
              <a:ext cx="39600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8" name="Connettore diritto 97"/>
            <p:cNvCxnSpPr/>
            <p:nvPr/>
          </p:nvCxnSpPr>
          <p:spPr>
            <a:xfrm flipH="1">
              <a:off x="6098092" y="2064132"/>
              <a:ext cx="32400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9" name="Connettore diritto 98"/>
            <p:cNvCxnSpPr/>
            <p:nvPr/>
          </p:nvCxnSpPr>
          <p:spPr>
            <a:xfrm>
              <a:off x="6570958" y="1345672"/>
              <a:ext cx="0" cy="72000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0" name="Connettore diritto 99"/>
            <p:cNvCxnSpPr/>
            <p:nvPr/>
          </p:nvCxnSpPr>
          <p:spPr>
            <a:xfrm flipH="1">
              <a:off x="6129302" y="1346663"/>
              <a:ext cx="176481" cy="72000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1" name="Connettore diritto 100"/>
            <p:cNvCxnSpPr/>
            <p:nvPr/>
          </p:nvCxnSpPr>
          <p:spPr>
            <a:xfrm>
              <a:off x="6304150" y="1348092"/>
              <a:ext cx="213959" cy="72000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2" name="Connettore diritto 101"/>
            <p:cNvCxnSpPr/>
            <p:nvPr/>
          </p:nvCxnSpPr>
          <p:spPr>
            <a:xfrm flipH="1">
              <a:off x="6569172" y="1346930"/>
              <a:ext cx="46800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3" name="Connettore diritto 102"/>
            <p:cNvCxnSpPr/>
            <p:nvPr/>
          </p:nvCxnSpPr>
          <p:spPr>
            <a:xfrm>
              <a:off x="6614384" y="1345146"/>
              <a:ext cx="0" cy="79200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4" name="Connettore diritto 103"/>
            <p:cNvCxnSpPr/>
            <p:nvPr/>
          </p:nvCxnSpPr>
          <p:spPr>
            <a:xfrm flipH="1">
              <a:off x="6612098" y="2134720"/>
              <a:ext cx="51480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5" name="Connettore diritto 104"/>
            <p:cNvCxnSpPr/>
            <p:nvPr/>
          </p:nvCxnSpPr>
          <p:spPr>
            <a:xfrm flipH="1">
              <a:off x="6659456" y="1346930"/>
              <a:ext cx="46800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6" name="Connettore diritto 105"/>
            <p:cNvCxnSpPr/>
            <p:nvPr/>
          </p:nvCxnSpPr>
          <p:spPr>
            <a:xfrm>
              <a:off x="6706454" y="1345144"/>
              <a:ext cx="0" cy="79200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7" name="Connettore diritto 106"/>
            <p:cNvCxnSpPr/>
            <p:nvPr/>
          </p:nvCxnSpPr>
          <p:spPr>
            <a:xfrm flipH="1">
              <a:off x="6706508" y="2134720"/>
              <a:ext cx="46800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8" name="Connettore diritto 107"/>
            <p:cNvCxnSpPr/>
            <p:nvPr/>
          </p:nvCxnSpPr>
          <p:spPr>
            <a:xfrm flipH="1">
              <a:off x="6754532" y="1346930"/>
              <a:ext cx="46800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9" name="Connettore diritto 108"/>
            <p:cNvCxnSpPr/>
            <p:nvPr/>
          </p:nvCxnSpPr>
          <p:spPr>
            <a:xfrm>
              <a:off x="6798532" y="1346181"/>
              <a:ext cx="0" cy="79200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0" name="Connettore diritto 109"/>
            <p:cNvCxnSpPr/>
            <p:nvPr/>
          </p:nvCxnSpPr>
          <p:spPr>
            <a:xfrm flipH="1">
              <a:off x="6798586" y="2134720"/>
              <a:ext cx="54000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1" name="Connettore diritto 110"/>
            <p:cNvCxnSpPr/>
            <p:nvPr/>
          </p:nvCxnSpPr>
          <p:spPr>
            <a:xfrm>
              <a:off x="6661612" y="1344202"/>
              <a:ext cx="0" cy="79200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2" name="Connettore diritto 111"/>
            <p:cNvCxnSpPr/>
            <p:nvPr/>
          </p:nvCxnSpPr>
          <p:spPr>
            <a:xfrm>
              <a:off x="6752362" y="1344203"/>
              <a:ext cx="0" cy="79200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3" name="Connettore diritto 112"/>
            <p:cNvCxnSpPr/>
            <p:nvPr/>
          </p:nvCxnSpPr>
          <p:spPr>
            <a:xfrm flipH="1">
              <a:off x="6848715" y="1344082"/>
              <a:ext cx="197266" cy="79200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4" name="Connettore diritto 113"/>
            <p:cNvCxnSpPr/>
            <p:nvPr/>
          </p:nvCxnSpPr>
          <p:spPr>
            <a:xfrm>
              <a:off x="7045204" y="1344876"/>
              <a:ext cx="252822" cy="79200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5" name="Connettore diritto 114"/>
            <p:cNvCxnSpPr/>
            <p:nvPr/>
          </p:nvCxnSpPr>
          <p:spPr>
            <a:xfrm flipH="1">
              <a:off x="7294933" y="2134720"/>
              <a:ext cx="54000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6" name="Connettore diritto 115"/>
            <p:cNvCxnSpPr/>
            <p:nvPr/>
          </p:nvCxnSpPr>
          <p:spPr>
            <a:xfrm>
              <a:off x="4030715" y="1344308"/>
              <a:ext cx="0" cy="50400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7" name="Connettore diritto 116"/>
            <p:cNvCxnSpPr/>
            <p:nvPr/>
          </p:nvCxnSpPr>
          <p:spPr>
            <a:xfrm>
              <a:off x="4052818" y="1346577"/>
              <a:ext cx="0" cy="50400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8" name="Connettore diritto 117"/>
            <p:cNvCxnSpPr/>
            <p:nvPr/>
          </p:nvCxnSpPr>
          <p:spPr>
            <a:xfrm flipH="1">
              <a:off x="3983582" y="1346958"/>
              <a:ext cx="21600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9" name="Connettore diritto 118"/>
            <p:cNvCxnSpPr/>
            <p:nvPr/>
          </p:nvCxnSpPr>
          <p:spPr>
            <a:xfrm flipH="1">
              <a:off x="3985274" y="1346453"/>
              <a:ext cx="1095" cy="424084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0" name="Connettore diritto 119"/>
            <p:cNvCxnSpPr/>
            <p:nvPr/>
          </p:nvCxnSpPr>
          <p:spPr>
            <a:xfrm>
              <a:off x="4006780" y="1346453"/>
              <a:ext cx="0" cy="50400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1" name="Connettore diritto 120"/>
            <p:cNvCxnSpPr/>
            <p:nvPr/>
          </p:nvCxnSpPr>
          <p:spPr>
            <a:xfrm flipH="1">
              <a:off x="4008854" y="1846011"/>
              <a:ext cx="21600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2" name="Connettore diritto 121"/>
            <p:cNvCxnSpPr/>
            <p:nvPr/>
          </p:nvCxnSpPr>
          <p:spPr>
            <a:xfrm flipH="1">
              <a:off x="4556090" y="1916623"/>
              <a:ext cx="28800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3" name="Connettore diritto 122"/>
            <p:cNvCxnSpPr/>
            <p:nvPr/>
          </p:nvCxnSpPr>
          <p:spPr>
            <a:xfrm>
              <a:off x="4584067" y="1343307"/>
              <a:ext cx="0" cy="57600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4" name="Connettore diritto 123"/>
            <p:cNvCxnSpPr/>
            <p:nvPr/>
          </p:nvCxnSpPr>
          <p:spPr>
            <a:xfrm flipH="1">
              <a:off x="4584820" y="1345766"/>
              <a:ext cx="28800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5" name="Connettore diritto 124"/>
            <p:cNvCxnSpPr/>
            <p:nvPr/>
          </p:nvCxnSpPr>
          <p:spPr>
            <a:xfrm>
              <a:off x="4614568" y="1343632"/>
              <a:ext cx="0" cy="57600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6" name="Connettore diritto 125"/>
            <p:cNvCxnSpPr/>
            <p:nvPr/>
          </p:nvCxnSpPr>
          <p:spPr>
            <a:xfrm>
              <a:off x="5411858" y="1342368"/>
              <a:ext cx="0" cy="64800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7" name="Connettore diritto 126"/>
            <p:cNvCxnSpPr/>
            <p:nvPr/>
          </p:nvCxnSpPr>
          <p:spPr>
            <a:xfrm>
              <a:off x="5443399" y="1342567"/>
              <a:ext cx="0" cy="64800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8" name="Connettore diritto 127"/>
            <p:cNvCxnSpPr/>
            <p:nvPr/>
          </p:nvCxnSpPr>
          <p:spPr>
            <a:xfrm flipH="1">
              <a:off x="5409860" y="1343279"/>
              <a:ext cx="36000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9" name="Connettore diritto 128"/>
            <p:cNvCxnSpPr/>
            <p:nvPr/>
          </p:nvCxnSpPr>
          <p:spPr>
            <a:xfrm flipH="1">
              <a:off x="5441811" y="1990482"/>
              <a:ext cx="36000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0" name="Connettore diritto 129"/>
            <p:cNvCxnSpPr/>
            <p:nvPr/>
          </p:nvCxnSpPr>
          <p:spPr>
            <a:xfrm flipH="1">
              <a:off x="2643617" y="611992"/>
              <a:ext cx="2875" cy="2339489"/>
            </a:xfrm>
            <a:prstGeom prst="line">
              <a:avLst/>
            </a:prstGeom>
            <a:ln w="158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1" name="Connettore diritto 130"/>
            <p:cNvCxnSpPr/>
            <p:nvPr/>
          </p:nvCxnSpPr>
          <p:spPr>
            <a:xfrm flipV="1">
              <a:off x="2643382" y="2943356"/>
              <a:ext cx="5681989" cy="1"/>
            </a:xfrm>
            <a:prstGeom prst="line">
              <a:avLst/>
            </a:prstGeom>
            <a:ln w="158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32" name="CasellaDiTesto 131"/>
            <p:cNvSpPr txBox="1"/>
            <p:nvPr/>
          </p:nvSpPr>
          <p:spPr>
            <a:xfrm rot="16200000">
              <a:off x="1922841" y="1536112"/>
              <a:ext cx="1119117" cy="24622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it-IT" sz="1000" b="0" i="0" u="none" strike="noStrike" kern="1200" cap="none" spc="0" normalizeH="0" baseline="0" noProof="0" dirty="0" err="1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rPr>
                <a:t>a</a:t>
              </a:r>
              <a:r>
                <a:rPr kumimoji="0" lang="it-IT" sz="1000" b="0" i="0" u="none" strike="noStrike" kern="1200" cap="none" spc="0" normalizeH="0" baseline="0" noProof="0" dirty="0" err="1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rPr>
                <a:t>irway</a:t>
              </a:r>
              <a:r>
                <a:rPr kumimoji="0" lang="it-IT" sz="1000" b="0" i="0" u="none" strike="noStrike" kern="1200" cap="none" spc="0" normalizeH="0" baseline="0" noProof="0" dirty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rPr>
                <a:t> pressure</a:t>
              </a:r>
              <a:endParaRPr kumimoji="0" lang="it-IT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133" name="CasellaDiTesto 132"/>
            <p:cNvSpPr txBox="1"/>
            <p:nvPr/>
          </p:nvSpPr>
          <p:spPr>
            <a:xfrm>
              <a:off x="5134886" y="2966595"/>
              <a:ext cx="465766" cy="24622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it-IT" sz="1000" b="0" i="0" u="none" strike="noStrike" kern="1200" cap="none" spc="0" normalizeH="0" baseline="0" noProof="0" dirty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rPr>
                <a:t>time</a:t>
              </a:r>
              <a:endParaRPr kumimoji="0" lang="it-IT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134" name="Parentesi quadra aperta 133"/>
            <p:cNvSpPr/>
            <p:nvPr/>
          </p:nvSpPr>
          <p:spPr>
            <a:xfrm rot="5400000">
              <a:off x="4075624" y="1033884"/>
              <a:ext cx="70118" cy="319039"/>
            </a:xfrm>
            <a:prstGeom prst="leftBracket">
              <a:avLst/>
            </a:prstGeom>
            <a:ln w="952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t-IT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135" name="CasellaDiTesto 134"/>
            <p:cNvSpPr txBox="1"/>
            <p:nvPr/>
          </p:nvSpPr>
          <p:spPr>
            <a:xfrm>
              <a:off x="3928408" y="983743"/>
              <a:ext cx="373959" cy="20005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it-IT" sz="700" b="0" i="0" u="none" strike="noStrike" kern="1200" cap="none" spc="0" normalizeH="0" baseline="0" noProof="0" dirty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rPr>
                <a:t>180 s</a:t>
              </a:r>
              <a:endParaRPr kumimoji="0" lang="it-IT" sz="7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136" name="Parentesi quadra aperta 135"/>
            <p:cNvSpPr/>
            <p:nvPr/>
          </p:nvSpPr>
          <p:spPr>
            <a:xfrm rot="5400000">
              <a:off x="4628668" y="1032155"/>
              <a:ext cx="70118" cy="319039"/>
            </a:xfrm>
            <a:prstGeom prst="leftBracket">
              <a:avLst/>
            </a:prstGeom>
            <a:ln w="952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t-IT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137" name="CasellaDiTesto 136"/>
            <p:cNvSpPr txBox="1"/>
            <p:nvPr/>
          </p:nvSpPr>
          <p:spPr>
            <a:xfrm>
              <a:off x="4481452" y="982014"/>
              <a:ext cx="373959" cy="20005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it-IT" sz="700" b="0" i="0" u="none" strike="noStrike" kern="1200" cap="none" spc="0" normalizeH="0" baseline="0" noProof="0" dirty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rPr>
                <a:t>180 s</a:t>
              </a:r>
              <a:endParaRPr kumimoji="0" lang="it-IT" sz="7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138" name="Parentesi quadra aperta 137"/>
            <p:cNvSpPr/>
            <p:nvPr/>
          </p:nvSpPr>
          <p:spPr>
            <a:xfrm rot="5400000">
              <a:off x="5265498" y="1027059"/>
              <a:ext cx="70118" cy="319039"/>
            </a:xfrm>
            <a:prstGeom prst="leftBracket">
              <a:avLst/>
            </a:prstGeom>
            <a:ln w="952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t-IT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139" name="CasellaDiTesto 138"/>
            <p:cNvSpPr txBox="1"/>
            <p:nvPr/>
          </p:nvSpPr>
          <p:spPr>
            <a:xfrm>
              <a:off x="5118282" y="976918"/>
              <a:ext cx="373959" cy="20005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it-IT" sz="700" b="0" i="0" u="none" strike="noStrike" kern="1200" cap="none" spc="0" normalizeH="0" baseline="0" noProof="0" dirty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rPr>
                <a:t>180 s</a:t>
              </a:r>
              <a:endParaRPr kumimoji="0" lang="it-IT" sz="7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140" name="Parentesi quadra aperta 139"/>
            <p:cNvSpPr/>
            <p:nvPr/>
          </p:nvSpPr>
          <p:spPr>
            <a:xfrm rot="5400000">
              <a:off x="5938956" y="1027059"/>
              <a:ext cx="70118" cy="319039"/>
            </a:xfrm>
            <a:prstGeom prst="leftBracket">
              <a:avLst/>
            </a:prstGeom>
            <a:ln w="952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t-IT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141" name="CasellaDiTesto 140"/>
            <p:cNvSpPr txBox="1"/>
            <p:nvPr/>
          </p:nvSpPr>
          <p:spPr>
            <a:xfrm>
              <a:off x="5791740" y="976918"/>
              <a:ext cx="373959" cy="20005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it-IT" sz="700" b="0" i="0" u="none" strike="noStrike" kern="1200" cap="none" spc="0" normalizeH="0" baseline="0" noProof="0" dirty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rPr>
                <a:t>180 s</a:t>
              </a:r>
              <a:endParaRPr kumimoji="0" lang="it-IT" sz="7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142" name="Parentesi quadra aperta 141"/>
            <p:cNvSpPr/>
            <p:nvPr/>
          </p:nvSpPr>
          <p:spPr>
            <a:xfrm rot="5400000">
              <a:off x="6635169" y="1029419"/>
              <a:ext cx="70118" cy="319039"/>
            </a:xfrm>
            <a:prstGeom prst="leftBracket">
              <a:avLst/>
            </a:prstGeom>
            <a:ln w="952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t-IT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143" name="CasellaDiTesto 142"/>
            <p:cNvSpPr txBox="1"/>
            <p:nvPr/>
          </p:nvSpPr>
          <p:spPr>
            <a:xfrm>
              <a:off x="6487953" y="979278"/>
              <a:ext cx="373959" cy="20005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it-IT" sz="700" b="0" i="0" u="none" strike="noStrike" kern="1200" cap="none" spc="0" normalizeH="0" baseline="0" noProof="0" dirty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rPr>
                <a:t>180 s</a:t>
              </a:r>
              <a:endParaRPr kumimoji="0" lang="it-IT" sz="7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144" name="Parentesi quadra aperta 143"/>
            <p:cNvSpPr/>
            <p:nvPr/>
          </p:nvSpPr>
          <p:spPr>
            <a:xfrm rot="5400000" flipH="1">
              <a:off x="4359867" y="1995455"/>
              <a:ext cx="45719" cy="253102"/>
            </a:xfrm>
            <a:prstGeom prst="leftBracket">
              <a:avLst/>
            </a:prstGeom>
            <a:ln w="952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t-IT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145" name="CasellaDiTesto 144"/>
            <p:cNvSpPr txBox="1"/>
            <p:nvPr/>
          </p:nvSpPr>
          <p:spPr>
            <a:xfrm>
              <a:off x="4138579" y="2154610"/>
              <a:ext cx="529331" cy="18466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it-IT" sz="600" b="0" i="0" u="none" strike="noStrike" kern="1200" cap="none" spc="0" normalizeH="0" baseline="0" noProof="0" dirty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rPr>
                <a:t>2 cmH</a:t>
              </a:r>
              <a:r>
                <a:rPr kumimoji="0" lang="it-IT" sz="600" b="0" i="0" u="none" strike="noStrike" kern="1200" cap="none" spc="0" normalizeH="0" baseline="-25000" noProof="0" dirty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rPr>
                <a:t>2</a:t>
              </a:r>
              <a:r>
                <a:rPr kumimoji="0" lang="it-IT" sz="600" b="0" i="0" u="none" strike="noStrike" kern="1200" cap="none" spc="0" normalizeH="0" baseline="0" noProof="0" dirty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rPr>
                <a:t>O/s</a:t>
              </a:r>
              <a:endParaRPr kumimoji="0" lang="it-IT" sz="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146" name="Parentesi quadra aperta 145"/>
            <p:cNvSpPr/>
            <p:nvPr/>
          </p:nvSpPr>
          <p:spPr>
            <a:xfrm rot="5400000" flipH="1">
              <a:off x="4951630" y="2031129"/>
              <a:ext cx="45719" cy="319947"/>
            </a:xfrm>
            <a:prstGeom prst="leftBracket">
              <a:avLst/>
            </a:prstGeom>
            <a:ln w="952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t-IT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147" name="Parentesi quadra aperta 146"/>
            <p:cNvSpPr/>
            <p:nvPr/>
          </p:nvSpPr>
          <p:spPr>
            <a:xfrm rot="5400000" flipH="1">
              <a:off x="5626817" y="2082820"/>
              <a:ext cx="45719" cy="361045"/>
            </a:xfrm>
            <a:prstGeom prst="leftBracket">
              <a:avLst/>
            </a:prstGeom>
            <a:ln w="952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t-IT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148" name="Parentesi quadra aperta 147"/>
            <p:cNvSpPr/>
            <p:nvPr/>
          </p:nvSpPr>
          <p:spPr>
            <a:xfrm rot="5400000" flipH="1">
              <a:off x="6301504" y="2144695"/>
              <a:ext cx="48591" cy="397785"/>
            </a:xfrm>
            <a:prstGeom prst="leftBracket">
              <a:avLst/>
            </a:prstGeom>
            <a:ln w="952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t-IT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149" name="Parentesi quadra aperta 148"/>
            <p:cNvSpPr/>
            <p:nvPr/>
          </p:nvSpPr>
          <p:spPr>
            <a:xfrm rot="5400000" flipH="1">
              <a:off x="7055399" y="2184723"/>
              <a:ext cx="45719" cy="467394"/>
            </a:xfrm>
            <a:prstGeom prst="leftBracket">
              <a:avLst/>
            </a:prstGeom>
            <a:ln w="952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t-IT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150" name="CasellaDiTesto 149"/>
            <p:cNvSpPr txBox="1"/>
            <p:nvPr/>
          </p:nvSpPr>
          <p:spPr>
            <a:xfrm>
              <a:off x="4727963" y="2224026"/>
              <a:ext cx="529331" cy="18466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it-IT" sz="600" b="0" i="0" u="none" strike="noStrike" kern="1200" cap="none" spc="0" normalizeH="0" baseline="0" noProof="0" dirty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rPr>
                <a:t>2 cmH</a:t>
              </a:r>
              <a:r>
                <a:rPr kumimoji="0" lang="it-IT" sz="600" b="0" i="0" u="none" strike="noStrike" kern="1200" cap="none" spc="0" normalizeH="0" baseline="-25000" noProof="0" dirty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rPr>
                <a:t>2</a:t>
              </a:r>
              <a:r>
                <a:rPr kumimoji="0" lang="it-IT" sz="600" b="0" i="0" u="none" strike="noStrike" kern="1200" cap="none" spc="0" normalizeH="0" baseline="0" noProof="0" dirty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rPr>
                <a:t>O/s</a:t>
              </a:r>
              <a:endParaRPr kumimoji="0" lang="it-IT" sz="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151" name="CasellaDiTesto 150"/>
            <p:cNvSpPr txBox="1"/>
            <p:nvPr/>
          </p:nvSpPr>
          <p:spPr>
            <a:xfrm>
              <a:off x="5397384" y="2292233"/>
              <a:ext cx="529331" cy="18466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it-IT" sz="600" b="0" i="0" u="none" strike="noStrike" kern="1200" cap="none" spc="0" normalizeH="0" baseline="0" noProof="0" dirty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rPr>
                <a:t>2 cmH</a:t>
              </a:r>
              <a:r>
                <a:rPr kumimoji="0" lang="it-IT" sz="600" b="0" i="0" u="none" strike="noStrike" kern="1200" cap="none" spc="0" normalizeH="0" baseline="-25000" noProof="0" dirty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rPr>
                <a:t>2</a:t>
              </a:r>
              <a:r>
                <a:rPr kumimoji="0" lang="it-IT" sz="600" b="0" i="0" u="none" strike="noStrike" kern="1200" cap="none" spc="0" normalizeH="0" baseline="0" noProof="0" dirty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rPr>
                <a:t>O/s</a:t>
              </a:r>
              <a:endParaRPr kumimoji="0" lang="it-IT" sz="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152" name="CasellaDiTesto 151"/>
            <p:cNvSpPr txBox="1"/>
            <p:nvPr/>
          </p:nvSpPr>
          <p:spPr>
            <a:xfrm>
              <a:off x="6074873" y="2371110"/>
              <a:ext cx="529331" cy="18466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it-IT" sz="600" b="0" i="0" u="none" strike="noStrike" kern="1200" cap="none" spc="0" normalizeH="0" baseline="0" noProof="0" dirty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rPr>
                <a:t>2 cmH</a:t>
              </a:r>
              <a:r>
                <a:rPr kumimoji="0" lang="it-IT" sz="600" b="0" i="0" u="none" strike="noStrike" kern="1200" cap="none" spc="0" normalizeH="0" baseline="-25000" noProof="0" dirty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rPr>
                <a:t>2</a:t>
              </a:r>
              <a:r>
                <a:rPr kumimoji="0" lang="it-IT" sz="600" b="0" i="0" u="none" strike="noStrike" kern="1200" cap="none" spc="0" normalizeH="0" baseline="0" noProof="0" dirty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rPr>
                <a:t>O/s</a:t>
              </a:r>
              <a:endParaRPr kumimoji="0" lang="it-IT" sz="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153" name="CasellaDiTesto 152"/>
            <p:cNvSpPr txBox="1"/>
            <p:nvPr/>
          </p:nvSpPr>
          <p:spPr>
            <a:xfrm>
              <a:off x="6828830" y="2441280"/>
              <a:ext cx="529331" cy="18466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it-IT" sz="600" b="0" i="0" u="none" strike="noStrike" kern="1200" cap="none" spc="0" normalizeH="0" baseline="0" noProof="0" dirty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rPr>
                <a:t>2 cmH</a:t>
              </a:r>
              <a:r>
                <a:rPr kumimoji="0" lang="it-IT" sz="600" b="0" i="0" u="none" strike="noStrike" kern="1200" cap="none" spc="0" normalizeH="0" baseline="-25000" noProof="0" dirty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rPr>
                <a:t>2</a:t>
              </a:r>
              <a:r>
                <a:rPr kumimoji="0" lang="it-IT" sz="600" b="0" i="0" u="none" strike="noStrike" kern="1200" cap="none" spc="0" normalizeH="0" baseline="0" noProof="0" dirty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rPr>
                <a:t>O/s</a:t>
              </a:r>
              <a:endParaRPr kumimoji="0" lang="it-IT" sz="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154" name="CasellaDiTesto 153"/>
            <p:cNvSpPr txBox="1"/>
            <p:nvPr/>
          </p:nvSpPr>
          <p:spPr>
            <a:xfrm>
              <a:off x="4423392" y="1894633"/>
              <a:ext cx="529331" cy="18466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it-IT" sz="600" b="0" i="0" u="none" strike="noStrike" kern="1200" cap="none" spc="0" normalizeH="0" baseline="0" noProof="0" dirty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rPr>
                <a:t>- 2 cmH</a:t>
              </a:r>
              <a:r>
                <a:rPr kumimoji="0" lang="it-IT" sz="600" b="0" i="0" u="none" strike="noStrike" kern="1200" cap="none" spc="0" normalizeH="0" baseline="-25000" noProof="0" dirty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rPr>
                <a:t>2</a:t>
              </a:r>
              <a:r>
                <a:rPr kumimoji="0" lang="it-IT" sz="600" b="0" i="0" u="none" strike="noStrike" kern="1200" cap="none" spc="0" normalizeH="0" baseline="0" noProof="0" dirty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rPr>
                <a:t>O</a:t>
              </a:r>
              <a:endParaRPr kumimoji="0" lang="it-IT" sz="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155" name="CasellaDiTesto 154"/>
            <p:cNvSpPr txBox="1"/>
            <p:nvPr/>
          </p:nvSpPr>
          <p:spPr>
            <a:xfrm>
              <a:off x="5064063" y="1970103"/>
              <a:ext cx="529331" cy="18466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it-IT" sz="600" b="0" i="0" u="none" strike="noStrike" kern="1200" cap="none" spc="0" normalizeH="0" baseline="0" noProof="0" dirty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rPr>
                <a:t>- 2 cmH</a:t>
              </a:r>
              <a:r>
                <a:rPr kumimoji="0" lang="it-IT" sz="600" b="0" i="0" u="none" strike="noStrike" kern="1200" cap="none" spc="0" normalizeH="0" baseline="-25000" noProof="0" dirty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rPr>
                <a:t>2</a:t>
              </a:r>
              <a:r>
                <a:rPr kumimoji="0" lang="it-IT" sz="600" b="0" i="0" u="none" strike="noStrike" kern="1200" cap="none" spc="0" normalizeH="0" baseline="0" noProof="0" dirty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rPr>
                <a:t>O</a:t>
              </a:r>
              <a:endParaRPr kumimoji="0" lang="it-IT" sz="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156" name="CasellaDiTesto 155"/>
            <p:cNvSpPr txBox="1"/>
            <p:nvPr/>
          </p:nvSpPr>
          <p:spPr>
            <a:xfrm>
              <a:off x="5734678" y="2042636"/>
              <a:ext cx="529331" cy="18466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it-IT" sz="600" b="0" i="0" u="none" strike="noStrike" kern="1200" cap="none" spc="0" normalizeH="0" baseline="0" noProof="0" dirty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rPr>
                <a:t>- 2 cmH</a:t>
              </a:r>
              <a:r>
                <a:rPr kumimoji="0" lang="it-IT" sz="600" b="0" i="0" u="none" strike="noStrike" kern="1200" cap="none" spc="0" normalizeH="0" baseline="-25000" noProof="0" dirty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rPr>
                <a:t>2</a:t>
              </a:r>
              <a:r>
                <a:rPr kumimoji="0" lang="it-IT" sz="600" b="0" i="0" u="none" strike="noStrike" kern="1200" cap="none" spc="0" normalizeH="0" baseline="0" noProof="0" dirty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rPr>
                <a:t>O</a:t>
              </a:r>
              <a:endParaRPr kumimoji="0" lang="it-IT" sz="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157" name="CasellaDiTesto 156"/>
            <p:cNvSpPr txBox="1"/>
            <p:nvPr/>
          </p:nvSpPr>
          <p:spPr>
            <a:xfrm>
              <a:off x="6456627" y="2111247"/>
              <a:ext cx="529331" cy="18466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it-IT" sz="600" b="0" i="0" u="none" strike="noStrike" kern="1200" cap="none" spc="0" normalizeH="0" baseline="0" noProof="0" dirty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rPr>
                <a:t>- 2 cmH</a:t>
              </a:r>
              <a:r>
                <a:rPr kumimoji="0" lang="it-IT" sz="600" b="0" i="0" u="none" strike="noStrike" kern="1200" cap="none" spc="0" normalizeH="0" baseline="-25000" noProof="0" dirty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rPr>
                <a:t>2</a:t>
              </a:r>
              <a:r>
                <a:rPr kumimoji="0" lang="it-IT" sz="600" b="0" i="0" u="none" strike="noStrike" kern="1200" cap="none" spc="0" normalizeH="0" baseline="0" noProof="0" dirty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rPr>
                <a:t>O</a:t>
              </a:r>
              <a:endParaRPr kumimoji="0" lang="it-IT" sz="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cxnSp>
          <p:nvCxnSpPr>
            <p:cNvPr id="158" name="Connettore diritto 157"/>
            <p:cNvCxnSpPr/>
            <p:nvPr/>
          </p:nvCxnSpPr>
          <p:spPr>
            <a:xfrm flipH="1">
              <a:off x="3947986" y="1770206"/>
              <a:ext cx="39600" cy="1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9" name="Connettore diritto 158"/>
            <p:cNvCxnSpPr/>
            <p:nvPr/>
          </p:nvCxnSpPr>
          <p:spPr>
            <a:xfrm>
              <a:off x="3571166" y="1349485"/>
              <a:ext cx="2738" cy="420721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0" name="Connettore diritto 159"/>
            <p:cNvCxnSpPr/>
            <p:nvPr/>
          </p:nvCxnSpPr>
          <p:spPr>
            <a:xfrm>
              <a:off x="3594483" y="1349485"/>
              <a:ext cx="2003" cy="420721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1" name="Connettore diritto 160"/>
            <p:cNvCxnSpPr/>
            <p:nvPr/>
          </p:nvCxnSpPr>
          <p:spPr>
            <a:xfrm flipH="1">
              <a:off x="3572883" y="1351214"/>
              <a:ext cx="21600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2" name="Connettore diritto 161"/>
            <p:cNvCxnSpPr/>
            <p:nvPr/>
          </p:nvCxnSpPr>
          <p:spPr>
            <a:xfrm flipH="1">
              <a:off x="3597673" y="1767329"/>
              <a:ext cx="21600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3" name="Connettore diritto 162"/>
            <p:cNvCxnSpPr/>
            <p:nvPr/>
          </p:nvCxnSpPr>
          <p:spPr>
            <a:xfrm>
              <a:off x="3618536" y="1349485"/>
              <a:ext cx="1021" cy="420721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4" name="Connettore diritto 163"/>
            <p:cNvCxnSpPr/>
            <p:nvPr/>
          </p:nvCxnSpPr>
          <p:spPr>
            <a:xfrm>
              <a:off x="3640136" y="1349485"/>
              <a:ext cx="593" cy="420721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5" name="Connettore diritto 164"/>
            <p:cNvCxnSpPr/>
            <p:nvPr/>
          </p:nvCxnSpPr>
          <p:spPr>
            <a:xfrm flipH="1">
              <a:off x="3618536" y="1351214"/>
              <a:ext cx="21600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6" name="Connettore diritto 165"/>
            <p:cNvCxnSpPr/>
            <p:nvPr/>
          </p:nvCxnSpPr>
          <p:spPr>
            <a:xfrm flipH="1">
              <a:off x="3640807" y="1767333"/>
              <a:ext cx="21600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7" name="Connettore diritto 166"/>
            <p:cNvCxnSpPr/>
            <p:nvPr/>
          </p:nvCxnSpPr>
          <p:spPr>
            <a:xfrm>
              <a:off x="3662407" y="1349485"/>
              <a:ext cx="2526" cy="420721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8" name="Connettore diritto 167"/>
            <p:cNvCxnSpPr/>
            <p:nvPr/>
          </p:nvCxnSpPr>
          <p:spPr>
            <a:xfrm>
              <a:off x="3685512" y="1349485"/>
              <a:ext cx="593" cy="420721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9" name="Connettore diritto 168"/>
            <p:cNvCxnSpPr/>
            <p:nvPr/>
          </p:nvCxnSpPr>
          <p:spPr>
            <a:xfrm flipH="1">
              <a:off x="3663912" y="1351214"/>
              <a:ext cx="21600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0" name="Connettore diritto 169"/>
            <p:cNvCxnSpPr/>
            <p:nvPr/>
          </p:nvCxnSpPr>
          <p:spPr>
            <a:xfrm flipH="1">
              <a:off x="3686183" y="1767331"/>
              <a:ext cx="21600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1" name="Connettore diritto 170"/>
            <p:cNvCxnSpPr/>
            <p:nvPr/>
          </p:nvCxnSpPr>
          <p:spPr>
            <a:xfrm>
              <a:off x="3707783" y="1349485"/>
              <a:ext cx="2285" cy="420721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2" name="Connettore diritto 171"/>
            <p:cNvCxnSpPr/>
            <p:nvPr/>
          </p:nvCxnSpPr>
          <p:spPr>
            <a:xfrm>
              <a:off x="3732235" y="1349485"/>
              <a:ext cx="593" cy="420721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3" name="Connettore diritto 172"/>
            <p:cNvCxnSpPr/>
            <p:nvPr/>
          </p:nvCxnSpPr>
          <p:spPr>
            <a:xfrm flipH="1">
              <a:off x="3710635" y="1351214"/>
              <a:ext cx="21600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4" name="Connettore diritto 173"/>
            <p:cNvCxnSpPr/>
            <p:nvPr/>
          </p:nvCxnSpPr>
          <p:spPr>
            <a:xfrm flipH="1">
              <a:off x="3732905" y="1767329"/>
              <a:ext cx="36000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5" name="Connettore diritto 174"/>
            <p:cNvCxnSpPr/>
            <p:nvPr/>
          </p:nvCxnSpPr>
          <p:spPr>
            <a:xfrm flipH="1">
              <a:off x="3525885" y="1351204"/>
              <a:ext cx="21600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6" name="Connettore diritto 175"/>
            <p:cNvCxnSpPr/>
            <p:nvPr/>
          </p:nvCxnSpPr>
          <p:spPr>
            <a:xfrm flipH="1">
              <a:off x="3549566" y="1767319"/>
              <a:ext cx="21600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7" name="Connettore diritto 176"/>
            <p:cNvCxnSpPr/>
            <p:nvPr/>
          </p:nvCxnSpPr>
          <p:spPr>
            <a:xfrm flipH="1">
              <a:off x="3770180" y="1349485"/>
              <a:ext cx="72506" cy="421471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8" name="Connettore diritto 177"/>
            <p:cNvCxnSpPr/>
            <p:nvPr/>
          </p:nvCxnSpPr>
          <p:spPr>
            <a:xfrm>
              <a:off x="3842024" y="1348092"/>
              <a:ext cx="105691" cy="42444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9" name="Connettore diritto 178"/>
            <p:cNvCxnSpPr/>
            <p:nvPr/>
          </p:nvCxnSpPr>
          <p:spPr>
            <a:xfrm>
              <a:off x="3525885" y="1349485"/>
              <a:ext cx="1095" cy="420127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0" name="Connettore diritto 179"/>
            <p:cNvCxnSpPr/>
            <p:nvPr/>
          </p:nvCxnSpPr>
          <p:spPr>
            <a:xfrm>
              <a:off x="3547485" y="1349485"/>
              <a:ext cx="1598" cy="422396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1" name="Connettore diritto 180"/>
            <p:cNvCxnSpPr/>
            <p:nvPr/>
          </p:nvCxnSpPr>
          <p:spPr>
            <a:xfrm flipH="1">
              <a:off x="3479847" y="1351080"/>
              <a:ext cx="21600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2" name="Connettore diritto 181"/>
            <p:cNvCxnSpPr/>
            <p:nvPr/>
          </p:nvCxnSpPr>
          <p:spPr>
            <a:xfrm>
              <a:off x="3479847" y="1349485"/>
              <a:ext cx="1095" cy="42227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3" name="Connettore diritto 182"/>
            <p:cNvCxnSpPr/>
            <p:nvPr/>
          </p:nvCxnSpPr>
          <p:spPr>
            <a:xfrm>
              <a:off x="3501447" y="1349485"/>
              <a:ext cx="1598" cy="42227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4" name="Connettore diritto 183"/>
            <p:cNvCxnSpPr/>
            <p:nvPr/>
          </p:nvCxnSpPr>
          <p:spPr>
            <a:xfrm flipH="1">
              <a:off x="3505119" y="1767315"/>
              <a:ext cx="21600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5" name="Connettore diritto 184"/>
            <p:cNvCxnSpPr/>
            <p:nvPr/>
          </p:nvCxnSpPr>
          <p:spPr>
            <a:xfrm flipH="1">
              <a:off x="3366313" y="1767902"/>
              <a:ext cx="113877" cy="171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86" name="Parentesi quadra aperta 185"/>
            <p:cNvSpPr/>
            <p:nvPr/>
          </p:nvSpPr>
          <p:spPr>
            <a:xfrm rot="5400000">
              <a:off x="3567192" y="1033885"/>
              <a:ext cx="70118" cy="319039"/>
            </a:xfrm>
            <a:prstGeom prst="leftBracket">
              <a:avLst/>
            </a:prstGeom>
            <a:ln w="952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t-IT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187" name="CasellaDiTesto 186"/>
            <p:cNvSpPr txBox="1"/>
            <p:nvPr/>
          </p:nvSpPr>
          <p:spPr>
            <a:xfrm>
              <a:off x="3419976" y="983744"/>
              <a:ext cx="373959" cy="20005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it-IT" sz="700" b="0" i="0" u="none" strike="noStrike" kern="1200" cap="none" spc="0" normalizeH="0" baseline="0" noProof="0" dirty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rPr>
                <a:t>180 s</a:t>
              </a:r>
              <a:endParaRPr kumimoji="0" lang="it-IT" sz="7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188" name="Parentesi quadra aperta 187"/>
            <p:cNvSpPr/>
            <p:nvPr/>
          </p:nvSpPr>
          <p:spPr>
            <a:xfrm rot="5400000" flipH="1">
              <a:off x="3838049" y="1915356"/>
              <a:ext cx="45719" cy="210953"/>
            </a:xfrm>
            <a:prstGeom prst="leftBracket">
              <a:avLst/>
            </a:prstGeom>
            <a:ln w="952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t-IT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189" name="CasellaDiTesto 188"/>
            <p:cNvSpPr txBox="1"/>
            <p:nvPr/>
          </p:nvSpPr>
          <p:spPr>
            <a:xfrm>
              <a:off x="3622470" y="2053438"/>
              <a:ext cx="529331" cy="18466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it-IT" sz="600" b="0" i="0" u="none" strike="noStrike" kern="1200" cap="none" spc="0" normalizeH="0" baseline="0" noProof="0" dirty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rPr>
                <a:t>2 cmH</a:t>
              </a:r>
              <a:r>
                <a:rPr kumimoji="0" lang="it-IT" sz="600" b="0" i="0" u="none" strike="noStrike" kern="1200" cap="none" spc="0" normalizeH="0" baseline="-25000" noProof="0" dirty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rPr>
                <a:t>2</a:t>
              </a:r>
              <a:r>
                <a:rPr kumimoji="0" lang="it-IT" sz="600" b="0" i="0" u="none" strike="noStrike" kern="1200" cap="none" spc="0" normalizeH="0" baseline="0" noProof="0" dirty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rPr>
                <a:t>O/s</a:t>
              </a:r>
              <a:endParaRPr kumimoji="0" lang="it-IT" sz="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190" name="CasellaDiTesto 189"/>
            <p:cNvSpPr txBox="1"/>
            <p:nvPr/>
          </p:nvSpPr>
          <p:spPr>
            <a:xfrm>
              <a:off x="3867906" y="1831880"/>
              <a:ext cx="529331" cy="18466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it-IT" sz="600" b="0" i="0" u="none" strike="noStrike" kern="1200" cap="none" spc="0" normalizeH="0" baseline="0" noProof="0" dirty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rPr>
                <a:t>- 2 cmH</a:t>
              </a:r>
              <a:r>
                <a:rPr kumimoji="0" lang="it-IT" sz="600" b="0" i="0" u="none" strike="noStrike" kern="1200" cap="none" spc="0" normalizeH="0" baseline="-25000" noProof="0" dirty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rPr>
                <a:t>2</a:t>
              </a:r>
              <a:r>
                <a:rPr kumimoji="0" lang="it-IT" sz="600" b="0" i="0" u="none" strike="noStrike" kern="1200" cap="none" spc="0" normalizeH="0" baseline="0" noProof="0" dirty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rPr>
                <a:t>O</a:t>
              </a:r>
              <a:endParaRPr kumimoji="0" lang="it-IT" sz="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cxnSp>
          <p:nvCxnSpPr>
            <p:cNvPr id="191" name="Connettore diritto 190"/>
            <p:cNvCxnSpPr/>
            <p:nvPr/>
          </p:nvCxnSpPr>
          <p:spPr>
            <a:xfrm>
              <a:off x="2806326" y="1353603"/>
              <a:ext cx="0" cy="64800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2" name="Connettore diritto 191"/>
            <p:cNvCxnSpPr/>
            <p:nvPr/>
          </p:nvCxnSpPr>
          <p:spPr>
            <a:xfrm flipH="1">
              <a:off x="2773160" y="1353536"/>
              <a:ext cx="36000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3" name="Connettore diritto 192"/>
            <p:cNvCxnSpPr/>
            <p:nvPr/>
          </p:nvCxnSpPr>
          <p:spPr>
            <a:xfrm flipH="1">
              <a:off x="2773160" y="1351750"/>
              <a:ext cx="828" cy="64622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4" name="Connettore diritto 193"/>
            <p:cNvCxnSpPr/>
            <p:nvPr/>
          </p:nvCxnSpPr>
          <p:spPr>
            <a:xfrm flipH="1">
              <a:off x="2805111" y="1999329"/>
              <a:ext cx="36000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5" name="Connettore diritto 194"/>
            <p:cNvCxnSpPr/>
            <p:nvPr/>
          </p:nvCxnSpPr>
          <p:spPr>
            <a:xfrm>
              <a:off x="2839825" y="1351931"/>
              <a:ext cx="0" cy="64800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6" name="Connettore diritto 195"/>
            <p:cNvCxnSpPr/>
            <p:nvPr/>
          </p:nvCxnSpPr>
          <p:spPr>
            <a:xfrm>
              <a:off x="2871776" y="1351399"/>
              <a:ext cx="0" cy="64800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7" name="Connettore diritto 196"/>
            <p:cNvCxnSpPr/>
            <p:nvPr/>
          </p:nvCxnSpPr>
          <p:spPr>
            <a:xfrm flipH="1">
              <a:off x="2838236" y="1353642"/>
              <a:ext cx="36000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8" name="Connettore diritto 197"/>
            <p:cNvCxnSpPr/>
            <p:nvPr/>
          </p:nvCxnSpPr>
          <p:spPr>
            <a:xfrm flipH="1">
              <a:off x="2870561" y="1999317"/>
              <a:ext cx="36000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9" name="Connettore diritto 198"/>
            <p:cNvCxnSpPr/>
            <p:nvPr/>
          </p:nvCxnSpPr>
          <p:spPr>
            <a:xfrm>
              <a:off x="2903727" y="1351201"/>
              <a:ext cx="0" cy="64800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0" name="Connettore diritto 199"/>
            <p:cNvCxnSpPr/>
            <p:nvPr/>
          </p:nvCxnSpPr>
          <p:spPr>
            <a:xfrm>
              <a:off x="2936872" y="1353191"/>
              <a:ext cx="0" cy="64800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1" name="Connettore diritto 200"/>
            <p:cNvCxnSpPr/>
            <p:nvPr/>
          </p:nvCxnSpPr>
          <p:spPr>
            <a:xfrm flipH="1">
              <a:off x="2900156" y="1353646"/>
              <a:ext cx="36000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2" name="Connettore diritto 201"/>
            <p:cNvCxnSpPr/>
            <p:nvPr/>
          </p:nvCxnSpPr>
          <p:spPr>
            <a:xfrm flipH="1">
              <a:off x="2935283" y="1999321"/>
              <a:ext cx="36000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3" name="Connettore diritto 202"/>
            <p:cNvCxnSpPr/>
            <p:nvPr/>
          </p:nvCxnSpPr>
          <p:spPr>
            <a:xfrm>
              <a:off x="2968823" y="1351205"/>
              <a:ext cx="0" cy="64800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4" name="Connettore diritto 203"/>
            <p:cNvCxnSpPr/>
            <p:nvPr/>
          </p:nvCxnSpPr>
          <p:spPr>
            <a:xfrm>
              <a:off x="3000364" y="1351404"/>
              <a:ext cx="0" cy="64800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5" name="Connettore diritto 204"/>
            <p:cNvCxnSpPr/>
            <p:nvPr/>
          </p:nvCxnSpPr>
          <p:spPr>
            <a:xfrm flipH="1">
              <a:off x="2966825" y="1353644"/>
              <a:ext cx="36000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6" name="Connettore diritto 205"/>
            <p:cNvCxnSpPr/>
            <p:nvPr/>
          </p:nvCxnSpPr>
          <p:spPr>
            <a:xfrm flipH="1">
              <a:off x="2998777" y="1999319"/>
              <a:ext cx="33540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7" name="Connettore diritto 206"/>
            <p:cNvCxnSpPr/>
            <p:nvPr/>
          </p:nvCxnSpPr>
          <p:spPr>
            <a:xfrm flipH="1">
              <a:off x="3162691" y="1075195"/>
              <a:ext cx="60966" cy="922836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8" name="Connettore diritto 207"/>
            <p:cNvCxnSpPr/>
            <p:nvPr/>
          </p:nvCxnSpPr>
          <p:spPr>
            <a:xfrm>
              <a:off x="3032323" y="1352462"/>
              <a:ext cx="0" cy="64800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9" name="Connettore diritto 208"/>
            <p:cNvCxnSpPr/>
            <p:nvPr/>
          </p:nvCxnSpPr>
          <p:spPr>
            <a:xfrm>
              <a:off x="3063864" y="1352661"/>
              <a:ext cx="0" cy="64800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0" name="Connettore diritto 209"/>
            <p:cNvCxnSpPr/>
            <p:nvPr/>
          </p:nvCxnSpPr>
          <p:spPr>
            <a:xfrm flipH="1">
              <a:off x="3030325" y="1353373"/>
              <a:ext cx="36000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1" name="Connettore diritto 210"/>
            <p:cNvCxnSpPr/>
            <p:nvPr/>
          </p:nvCxnSpPr>
          <p:spPr>
            <a:xfrm flipH="1">
              <a:off x="3066482" y="1996116"/>
              <a:ext cx="96512" cy="628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2" name="Connettore diritto 211"/>
            <p:cNvCxnSpPr/>
            <p:nvPr/>
          </p:nvCxnSpPr>
          <p:spPr>
            <a:xfrm flipH="1">
              <a:off x="2736655" y="1996744"/>
              <a:ext cx="36000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3" name="Connettore diritto 212"/>
            <p:cNvCxnSpPr/>
            <p:nvPr/>
          </p:nvCxnSpPr>
          <p:spPr>
            <a:xfrm>
              <a:off x="3225049" y="1075195"/>
              <a:ext cx="81668" cy="1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4" name="Connettore diritto 213"/>
            <p:cNvCxnSpPr/>
            <p:nvPr/>
          </p:nvCxnSpPr>
          <p:spPr>
            <a:xfrm>
              <a:off x="3306717" y="1077132"/>
              <a:ext cx="62048" cy="69018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15" name="Parentesi quadra aperta 214"/>
            <p:cNvSpPr/>
            <p:nvPr/>
          </p:nvSpPr>
          <p:spPr>
            <a:xfrm rot="5400000" flipH="1">
              <a:off x="3248433" y="2064551"/>
              <a:ext cx="45719" cy="253102"/>
            </a:xfrm>
            <a:prstGeom prst="leftBracket">
              <a:avLst/>
            </a:prstGeom>
            <a:ln w="952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t-IT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216" name="CasellaDiTesto 215"/>
            <p:cNvSpPr txBox="1"/>
            <p:nvPr/>
          </p:nvSpPr>
          <p:spPr>
            <a:xfrm>
              <a:off x="3027145" y="2223706"/>
              <a:ext cx="529331" cy="18466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it-IT" sz="6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rPr>
                <a:t>5</a:t>
              </a:r>
              <a:r>
                <a:rPr kumimoji="0" lang="it-IT" sz="600" b="0" i="0" u="none" strike="noStrike" kern="1200" cap="none" spc="0" normalizeH="0" baseline="0" noProof="0" dirty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rPr>
                <a:t> cmH</a:t>
              </a:r>
              <a:r>
                <a:rPr kumimoji="0" lang="it-IT" sz="600" b="0" i="0" u="none" strike="noStrike" kern="1200" cap="none" spc="0" normalizeH="0" baseline="-25000" noProof="0" dirty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rPr>
                <a:t>2</a:t>
              </a:r>
              <a:r>
                <a:rPr kumimoji="0" lang="it-IT" sz="600" b="0" i="0" u="none" strike="noStrike" kern="1200" cap="none" spc="0" normalizeH="0" baseline="0" noProof="0" dirty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rPr>
                <a:t>O/s</a:t>
              </a:r>
              <a:endParaRPr kumimoji="0" lang="it-IT" sz="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217" name="CasellaDiTesto 216"/>
            <p:cNvSpPr txBox="1"/>
            <p:nvPr/>
          </p:nvSpPr>
          <p:spPr>
            <a:xfrm>
              <a:off x="3358886" y="1765260"/>
              <a:ext cx="529331" cy="18466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it-IT" sz="600" b="0" i="0" u="none" strike="noStrike" kern="1200" cap="none" spc="0" normalizeH="0" baseline="0" noProof="0" dirty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rPr>
                <a:t>+ 6 cmH</a:t>
              </a:r>
              <a:r>
                <a:rPr kumimoji="0" lang="it-IT" sz="600" b="0" i="0" u="none" strike="noStrike" kern="1200" cap="none" spc="0" normalizeH="0" baseline="-25000" noProof="0" dirty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rPr>
                <a:t>2</a:t>
              </a:r>
              <a:r>
                <a:rPr kumimoji="0" lang="it-IT" sz="600" b="0" i="0" u="none" strike="noStrike" kern="1200" cap="none" spc="0" normalizeH="0" baseline="0" noProof="0" dirty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rPr>
                <a:t>O</a:t>
              </a:r>
              <a:endParaRPr kumimoji="0" lang="it-IT" sz="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218" name="CasellaDiTesto 217"/>
            <p:cNvSpPr txBox="1"/>
            <p:nvPr/>
          </p:nvSpPr>
          <p:spPr>
            <a:xfrm>
              <a:off x="3110326" y="883533"/>
              <a:ext cx="373959" cy="20005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it-IT" sz="700" b="0" i="0" u="none" strike="noStrike" kern="1200" cap="none" spc="0" normalizeH="0" baseline="0" noProof="0" dirty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rPr>
                <a:t>10 s</a:t>
              </a:r>
              <a:endParaRPr kumimoji="0" lang="it-IT" sz="7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cxnSp>
          <p:nvCxnSpPr>
            <p:cNvPr id="219" name="Connettore diritto 218"/>
            <p:cNvCxnSpPr/>
            <p:nvPr/>
          </p:nvCxnSpPr>
          <p:spPr>
            <a:xfrm>
              <a:off x="7343148" y="1343097"/>
              <a:ext cx="7418" cy="791408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0" name="Connettore diritto 219"/>
            <p:cNvCxnSpPr/>
            <p:nvPr/>
          </p:nvCxnSpPr>
          <p:spPr>
            <a:xfrm flipH="1">
              <a:off x="7343148" y="1345913"/>
              <a:ext cx="46800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1" name="Connettore diritto 220"/>
            <p:cNvCxnSpPr/>
            <p:nvPr/>
          </p:nvCxnSpPr>
          <p:spPr>
            <a:xfrm>
              <a:off x="7387612" y="1343097"/>
              <a:ext cx="6754" cy="856511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2" name="Connettore diritto 221"/>
            <p:cNvCxnSpPr/>
            <p:nvPr/>
          </p:nvCxnSpPr>
          <p:spPr>
            <a:xfrm flipH="1">
              <a:off x="7391706" y="2201961"/>
              <a:ext cx="51480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3" name="Connettore diritto 222"/>
            <p:cNvCxnSpPr/>
            <p:nvPr/>
          </p:nvCxnSpPr>
          <p:spPr>
            <a:xfrm flipH="1">
              <a:off x="7433432" y="1345913"/>
              <a:ext cx="46800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4" name="Connettore diritto 223"/>
            <p:cNvCxnSpPr/>
            <p:nvPr/>
          </p:nvCxnSpPr>
          <p:spPr>
            <a:xfrm>
              <a:off x="7480232" y="1343097"/>
              <a:ext cx="5830" cy="86288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5" name="Connettore diritto 224"/>
            <p:cNvCxnSpPr/>
            <p:nvPr/>
          </p:nvCxnSpPr>
          <p:spPr>
            <a:xfrm flipH="1">
              <a:off x="7486116" y="2203553"/>
              <a:ext cx="46800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6" name="Connettore diritto 225"/>
            <p:cNvCxnSpPr/>
            <p:nvPr/>
          </p:nvCxnSpPr>
          <p:spPr>
            <a:xfrm flipH="1">
              <a:off x="7528508" y="1345913"/>
              <a:ext cx="46800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7" name="Connettore diritto 226"/>
            <p:cNvCxnSpPr/>
            <p:nvPr/>
          </p:nvCxnSpPr>
          <p:spPr>
            <a:xfrm>
              <a:off x="7575308" y="1343097"/>
              <a:ext cx="2832" cy="863917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8" name="Connettore diritto 227"/>
            <p:cNvCxnSpPr/>
            <p:nvPr/>
          </p:nvCxnSpPr>
          <p:spPr>
            <a:xfrm flipH="1">
              <a:off x="7578194" y="2203553"/>
              <a:ext cx="54000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9" name="Connettore diritto 228"/>
            <p:cNvCxnSpPr/>
            <p:nvPr/>
          </p:nvCxnSpPr>
          <p:spPr>
            <a:xfrm>
              <a:off x="7433374" y="1343097"/>
              <a:ext cx="7846" cy="861938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0" name="Connettore diritto 229"/>
            <p:cNvCxnSpPr/>
            <p:nvPr/>
          </p:nvCxnSpPr>
          <p:spPr>
            <a:xfrm>
              <a:off x="7528508" y="1343097"/>
              <a:ext cx="3462" cy="861939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1" name="Connettore diritto 230"/>
            <p:cNvCxnSpPr/>
            <p:nvPr/>
          </p:nvCxnSpPr>
          <p:spPr>
            <a:xfrm flipH="1">
              <a:off x="7631863" y="1349436"/>
              <a:ext cx="211469" cy="85384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2" name="Connettore diritto 231"/>
            <p:cNvCxnSpPr/>
            <p:nvPr/>
          </p:nvCxnSpPr>
          <p:spPr>
            <a:xfrm>
              <a:off x="7841591" y="1349485"/>
              <a:ext cx="274548" cy="85867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3" name="Connettore diritto 232"/>
            <p:cNvCxnSpPr/>
            <p:nvPr/>
          </p:nvCxnSpPr>
          <p:spPr>
            <a:xfrm flipH="1">
              <a:off x="8116139" y="2205977"/>
              <a:ext cx="54000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34" name="CasellaDiTesto 233"/>
            <p:cNvSpPr txBox="1"/>
            <p:nvPr/>
          </p:nvSpPr>
          <p:spPr>
            <a:xfrm>
              <a:off x="7238292" y="2175900"/>
              <a:ext cx="529331" cy="18466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it-IT" sz="600" b="0" i="0" u="none" strike="noStrike" kern="1200" cap="none" spc="0" normalizeH="0" baseline="0" noProof="0" dirty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rPr>
                <a:t>- 2 cmH</a:t>
              </a:r>
              <a:r>
                <a:rPr kumimoji="0" lang="it-IT" sz="600" b="0" i="0" u="none" strike="noStrike" kern="1200" cap="none" spc="0" normalizeH="0" baseline="-25000" noProof="0" dirty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rPr>
                <a:t>2</a:t>
              </a:r>
              <a:r>
                <a:rPr kumimoji="0" lang="it-IT" sz="600" b="0" i="0" u="none" strike="noStrike" kern="1200" cap="none" spc="0" normalizeH="0" baseline="0" noProof="0" dirty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rPr>
                <a:t>O</a:t>
              </a:r>
              <a:endParaRPr kumimoji="0" lang="it-IT" sz="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235" name="Parentesi quadra aperta 234"/>
            <p:cNvSpPr/>
            <p:nvPr/>
          </p:nvSpPr>
          <p:spPr>
            <a:xfrm rot="5400000" flipH="1">
              <a:off x="7849769" y="2254318"/>
              <a:ext cx="45719" cy="487019"/>
            </a:xfrm>
            <a:prstGeom prst="leftBracket">
              <a:avLst/>
            </a:prstGeom>
            <a:ln w="952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t-IT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236" name="CasellaDiTesto 235"/>
            <p:cNvSpPr txBox="1"/>
            <p:nvPr/>
          </p:nvSpPr>
          <p:spPr>
            <a:xfrm>
              <a:off x="7629120" y="2520688"/>
              <a:ext cx="529331" cy="18466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it-IT" sz="600" b="0" i="0" u="none" strike="noStrike" kern="1200" cap="none" spc="0" normalizeH="0" baseline="0" noProof="0" dirty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rPr>
                <a:t>2 cmH</a:t>
              </a:r>
              <a:r>
                <a:rPr kumimoji="0" lang="it-IT" sz="600" b="0" i="0" u="none" strike="noStrike" kern="1200" cap="none" spc="0" normalizeH="0" baseline="-25000" noProof="0" dirty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rPr>
                <a:t>2</a:t>
              </a:r>
              <a:r>
                <a:rPr kumimoji="0" lang="it-IT" sz="600" b="0" i="0" u="none" strike="noStrike" kern="1200" cap="none" spc="0" normalizeH="0" baseline="0" noProof="0" dirty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rPr>
                <a:t>O/s</a:t>
              </a:r>
              <a:endParaRPr kumimoji="0" lang="it-IT" sz="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237" name="Parentesi quadra aperta 236"/>
            <p:cNvSpPr/>
            <p:nvPr/>
          </p:nvSpPr>
          <p:spPr>
            <a:xfrm rot="5400000">
              <a:off x="6635169" y="1029420"/>
              <a:ext cx="70118" cy="319039"/>
            </a:xfrm>
            <a:prstGeom prst="leftBracket">
              <a:avLst/>
            </a:prstGeom>
            <a:ln w="952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t-IT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238" name="CasellaDiTesto 237"/>
            <p:cNvSpPr txBox="1"/>
            <p:nvPr/>
          </p:nvSpPr>
          <p:spPr>
            <a:xfrm>
              <a:off x="6487953" y="979279"/>
              <a:ext cx="373959" cy="20005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it-IT" sz="700" b="0" i="0" u="none" strike="noStrike" kern="1200" cap="none" spc="0" normalizeH="0" baseline="0" noProof="0" dirty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rPr>
                <a:t>180 s</a:t>
              </a:r>
              <a:endParaRPr kumimoji="0" lang="it-IT" sz="7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239" name="Parentesi quadra aperta 238"/>
            <p:cNvSpPr/>
            <p:nvPr/>
          </p:nvSpPr>
          <p:spPr>
            <a:xfrm rot="5400000">
              <a:off x="7420952" y="1030305"/>
              <a:ext cx="70118" cy="319039"/>
            </a:xfrm>
            <a:prstGeom prst="leftBracket">
              <a:avLst/>
            </a:prstGeom>
            <a:ln w="952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t-IT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240" name="CasellaDiTesto 239"/>
            <p:cNvSpPr txBox="1"/>
            <p:nvPr/>
          </p:nvSpPr>
          <p:spPr>
            <a:xfrm>
              <a:off x="7266508" y="980164"/>
              <a:ext cx="373959" cy="20005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it-IT" sz="700" b="0" i="0" u="none" strike="noStrike" kern="1200" cap="none" spc="0" normalizeH="0" baseline="0" noProof="0" dirty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rPr>
                <a:t>180 s</a:t>
              </a:r>
              <a:endParaRPr kumimoji="0" lang="it-IT" sz="7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4072854423"/>
      </p:ext>
    </p:extLst>
  </p:cSld>
  <p:clrMapOvr>
    <a:masterClrMapping/>
  </p:clrMapOvr>
</p:sld>
</file>

<file path=ppt/theme/theme1.xml><?xml version="1.0" encoding="utf-8"?>
<a:theme xmlns:a="http://schemas.openxmlformats.org/drawingml/2006/main" name="Tema di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ema di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59</Words>
  <Application>Microsoft Office PowerPoint</Application>
  <PresentationFormat>Presentazione su schermo (4:3)</PresentationFormat>
  <Paragraphs>27</Paragraphs>
  <Slides>1</Slides>
  <Notes>1</Notes>
  <HiddenSlides>0</HiddenSlides>
  <MMClips>0</MMClips>
  <ScaleCrop>false</ScaleCrop>
  <HeadingPairs>
    <vt:vector size="6" baseType="variant">
      <vt:variant>
        <vt:lpstr>Caratteri utilizzati</vt:lpstr>
      </vt:variant>
      <vt:variant>
        <vt:i4>3</vt:i4>
      </vt:variant>
      <vt:variant>
        <vt:lpstr>Tema</vt:lpstr>
      </vt:variant>
      <vt:variant>
        <vt:i4>1</vt:i4>
      </vt:variant>
      <vt:variant>
        <vt:lpstr>Titoli diapositive</vt:lpstr>
      </vt:variant>
      <vt:variant>
        <vt:i4>1</vt:i4>
      </vt:variant>
    </vt:vector>
  </HeadingPairs>
  <TitlesOfParts>
    <vt:vector size="5" baseType="lpstr">
      <vt:lpstr>Arial</vt:lpstr>
      <vt:lpstr>Calibri</vt:lpstr>
      <vt:lpstr>Calibri Light</vt:lpstr>
      <vt:lpstr>Tema di Office</vt:lpstr>
      <vt:lpstr>Presentazione standard di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Presentazione standard di PowerPoint</dc:title>
  <dc:creator>PROF.MOJOLI</dc:creator>
  <cp:lastModifiedBy>PROF.MOJOLI</cp:lastModifiedBy>
  <cp:revision>3</cp:revision>
  <dcterms:created xsi:type="dcterms:W3CDTF">2023-01-29T16:08:17Z</dcterms:created>
  <dcterms:modified xsi:type="dcterms:W3CDTF">2023-01-29T16:12:40Z</dcterms:modified>
</cp:coreProperties>
</file>