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6858000" cy="12192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8AF0"/>
    <a:srgbClr val="FD0BE0"/>
    <a:srgbClr val="BC4C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7A0198-0643-494F-821C-6611A5FE6552}" v="2" dt="2023-08-07T03:21:29.5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25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ystein Tronstad" userId="7907a5a1b12f7157" providerId="LiveId" clId="{CD7A0198-0643-494F-821C-6611A5FE6552}"/>
    <pc:docChg chg="modSld">
      <pc:chgData name="Oystein Tronstad" userId="7907a5a1b12f7157" providerId="LiveId" clId="{CD7A0198-0643-494F-821C-6611A5FE6552}" dt="2023-08-07T03:21:29.597" v="1"/>
      <pc:docMkLst>
        <pc:docMk/>
      </pc:docMkLst>
      <pc:sldChg chg="modSp">
        <pc:chgData name="Oystein Tronstad" userId="7907a5a1b12f7157" providerId="LiveId" clId="{CD7A0198-0643-494F-821C-6611A5FE6552}" dt="2023-08-07T03:21:29.597" v="1"/>
        <pc:sldMkLst>
          <pc:docMk/>
          <pc:sldMk cId="2183701725" sldId="258"/>
        </pc:sldMkLst>
        <pc:graphicFrameChg chg="mod">
          <ac:chgData name="Oystein Tronstad" userId="7907a5a1b12f7157" providerId="LiveId" clId="{CD7A0198-0643-494F-821C-6611A5FE6552}" dt="2023-08-07T03:21:29.597" v="1"/>
          <ac:graphicFrameMkLst>
            <pc:docMk/>
            <pc:sldMk cId="2183701725" sldId="258"/>
            <ac:graphicFrameMk id="4" creationId="{1FAE705C-C6BD-46EB-883F-433A115B0AB9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B57630-DA04-442B-A21D-165FA7A5D820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AU"/>
        </a:p>
      </dgm:t>
    </dgm:pt>
    <dgm:pt modelId="{F4AF8A15-6242-4044-A961-5C78BCF67E5A}">
      <dgm:prSet phldrT="[Text]" custT="1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r>
            <a:rPr lang="en-AU" sz="1200" b="1" dirty="0">
              <a:solidFill>
                <a:schemeClr val="tx1"/>
              </a:solidFill>
            </a:rPr>
            <a:t>Improved patient outcomes</a:t>
          </a:r>
        </a:p>
      </dgm:t>
    </dgm:pt>
    <dgm:pt modelId="{214EE1EE-6B34-4F31-B524-0B26328BF601}" type="parTrans" cxnId="{32369E99-C566-4612-8B57-D0BC0D8E721B}">
      <dgm:prSet/>
      <dgm:spPr/>
      <dgm:t>
        <a:bodyPr/>
        <a:lstStyle/>
        <a:p>
          <a:endParaRPr lang="en-AU"/>
        </a:p>
      </dgm:t>
    </dgm:pt>
    <dgm:pt modelId="{BEF08BD4-C0B3-45A4-B478-756C4DC93727}" type="sibTrans" cxnId="{32369E99-C566-4612-8B57-D0BC0D8E721B}">
      <dgm:prSet/>
      <dgm:spPr/>
      <dgm:t>
        <a:bodyPr/>
        <a:lstStyle/>
        <a:p>
          <a:endParaRPr lang="en-AU"/>
        </a:p>
      </dgm:t>
    </dgm:pt>
    <dgm:pt modelId="{68092FF4-4317-4066-A668-430E574F3A44}">
      <dgm:prSet phldrT="[Text]" custT="1"/>
      <dgm:spPr>
        <a:solidFill>
          <a:srgbClr val="00B0F0"/>
        </a:solidFill>
      </dgm:spPr>
      <dgm:t>
        <a:bodyPr/>
        <a:lstStyle/>
        <a:p>
          <a:r>
            <a:rPr lang="en-AU" sz="1000" b="1" dirty="0">
              <a:solidFill>
                <a:schemeClr val="tx1"/>
              </a:solidFill>
            </a:rPr>
            <a:t>Reduce delirium incidence</a:t>
          </a:r>
        </a:p>
      </dgm:t>
    </dgm:pt>
    <dgm:pt modelId="{B7CC23A2-1C38-4AB6-8A7A-B617A25507FA}" type="parTrans" cxnId="{D634DC19-CFB8-4943-8AE1-19FEEFA5C8EE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B2C747F1-375A-4F14-BB6F-7139890A3AD1}" type="sibTrans" cxnId="{D634DC19-CFB8-4943-8AE1-19FEEFA5C8EE}">
      <dgm:prSet/>
      <dgm:spPr/>
      <dgm:t>
        <a:bodyPr/>
        <a:lstStyle/>
        <a:p>
          <a:endParaRPr lang="en-AU"/>
        </a:p>
      </dgm:t>
    </dgm:pt>
    <dgm:pt modelId="{568B67C1-7BF6-4651-9701-D701A727C2BE}">
      <dgm:prSet phldrT="[Text]" custT="1"/>
      <dgm:spPr>
        <a:gradFill rotWithShape="0">
          <a:gsLst>
            <a:gs pos="50000">
              <a:srgbClr val="00B0F0"/>
            </a:gs>
            <a:gs pos="100000">
              <a:schemeClr val="accent1">
                <a:lumMod val="45000"/>
                <a:lumOff val="55000"/>
              </a:schemeClr>
            </a:gs>
            <a:gs pos="51000">
              <a:srgbClr val="FFC000"/>
            </a:gs>
            <a:gs pos="97000">
              <a:srgbClr val="DAC064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en-AU" sz="900" b="1" dirty="0">
              <a:solidFill>
                <a:schemeClr val="tx1"/>
              </a:solidFill>
            </a:rPr>
            <a:t>Reduce noise</a:t>
          </a:r>
        </a:p>
      </dgm:t>
    </dgm:pt>
    <dgm:pt modelId="{EF821ADB-BA4E-46AA-AFDB-5C04CF3CBE5C}" type="parTrans" cxnId="{DC53D6BA-2885-453B-B95D-07F5A1AD4EEC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6112D0F0-70EE-4938-920D-B53BDA276F34}" type="sibTrans" cxnId="{DC53D6BA-2885-453B-B95D-07F5A1AD4EEC}">
      <dgm:prSet/>
      <dgm:spPr/>
      <dgm:t>
        <a:bodyPr/>
        <a:lstStyle/>
        <a:p>
          <a:endParaRPr lang="en-AU"/>
        </a:p>
      </dgm:t>
    </dgm:pt>
    <dgm:pt modelId="{AA04DE28-8EA3-4852-A1AF-92408F16BAB1}">
      <dgm:prSet phldrT="[Text]" custT="1"/>
      <dgm:spPr>
        <a:gradFill rotWithShape="0">
          <a:gsLst>
            <a:gs pos="50000">
              <a:srgbClr val="00B0F0"/>
            </a:gs>
            <a:gs pos="100000">
              <a:srgbClr val="4472C4">
                <a:lumMod val="45000"/>
                <a:lumOff val="55000"/>
              </a:srgbClr>
            </a:gs>
            <a:gs pos="51000">
              <a:srgbClr val="FFC000"/>
            </a:gs>
            <a:gs pos="97000">
              <a:srgbClr val="DAC064"/>
            </a:gs>
            <a:gs pos="100000">
              <a:srgbClr val="4472C4">
                <a:lumMod val="30000"/>
                <a:lumOff val="70000"/>
              </a:srgbClr>
            </a:gs>
          </a:gsLst>
          <a:lin ang="5400000" scaled="1"/>
        </a:gra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715" tIns="5715" rIns="5715" bIns="5715" numCol="1" spcCol="1270" anchor="ctr" anchorCtr="0"/>
        <a:lstStyle/>
        <a:p>
          <a:r>
            <a:rPr lang="en-AU" sz="9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Improve</a:t>
          </a:r>
          <a:r>
            <a:rPr lang="en-AU" sz="900" b="1" kern="1200" dirty="0">
              <a:solidFill>
                <a:schemeClr val="tx1"/>
              </a:solidFill>
            </a:rPr>
            <a:t> lighting</a:t>
          </a:r>
        </a:p>
      </dgm:t>
    </dgm:pt>
    <dgm:pt modelId="{91BFB27A-42B5-479E-99C0-5E4664C96972}" type="parTrans" cxnId="{3D23AEA6-0091-4E1B-9412-3B0E49B1963B}">
      <dgm:prSet custT="1"/>
      <dgm:spPr>
        <a:ln>
          <a:noFill/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643CE5B3-0A47-440F-8DC2-A89CEC1EAB0B}" type="sibTrans" cxnId="{3D23AEA6-0091-4E1B-9412-3B0E49B1963B}">
      <dgm:prSet/>
      <dgm:spPr/>
      <dgm:t>
        <a:bodyPr/>
        <a:lstStyle/>
        <a:p>
          <a:endParaRPr lang="en-AU"/>
        </a:p>
      </dgm:t>
    </dgm:pt>
    <dgm:pt modelId="{D7BDE1B9-595E-4E2F-854A-5BAFE47A46E2}">
      <dgm:prSet phldrT="[Text]" custT="1"/>
      <dgm:spPr>
        <a:solidFill>
          <a:srgbClr val="FFC000"/>
        </a:solidFill>
      </dgm:spPr>
      <dgm:t>
        <a:bodyPr/>
        <a:lstStyle/>
        <a:p>
          <a:r>
            <a:rPr lang="en-AU" sz="1000" b="1" dirty="0">
              <a:solidFill>
                <a:schemeClr val="tx1"/>
              </a:solidFill>
            </a:rPr>
            <a:t>Improve sleep</a:t>
          </a:r>
        </a:p>
      </dgm:t>
    </dgm:pt>
    <dgm:pt modelId="{070D32D5-F092-4959-AE36-B7861A503B66}" type="parTrans" cxnId="{7DB28A3B-B1C4-4E6E-8AFE-2FEBA1E5D9C9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49D7171A-D919-4237-84AE-A1071B9DE2E6}" type="sibTrans" cxnId="{7DB28A3B-B1C4-4E6E-8AFE-2FEBA1E5D9C9}">
      <dgm:prSet/>
      <dgm:spPr/>
      <dgm:t>
        <a:bodyPr/>
        <a:lstStyle/>
        <a:p>
          <a:endParaRPr lang="en-AU"/>
        </a:p>
      </dgm:t>
    </dgm:pt>
    <dgm:pt modelId="{38AC03AE-6CAE-4065-A065-256D85CF4563}">
      <dgm:prSet custT="1"/>
      <dgm:spPr>
        <a:solidFill>
          <a:schemeClr val="accent4"/>
        </a:solidFill>
      </dgm:spPr>
      <dgm:t>
        <a:bodyPr/>
        <a:lstStyle/>
        <a:p>
          <a:r>
            <a:rPr lang="en-AU" sz="1000" b="1" dirty="0">
              <a:solidFill>
                <a:schemeClr val="tx1"/>
              </a:solidFill>
            </a:rPr>
            <a:t>Improve circadian rhythms</a:t>
          </a:r>
        </a:p>
      </dgm:t>
    </dgm:pt>
    <dgm:pt modelId="{98DF5046-F77C-4E37-BC21-41E32E509080}" type="parTrans" cxnId="{B2B6AFA3-F177-4E4D-9BC6-1C22438757B6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B4B0FBC7-FBF4-4AC9-A252-1B24AB3CED18}" type="sibTrans" cxnId="{B2B6AFA3-F177-4E4D-9BC6-1C22438757B6}">
      <dgm:prSet/>
      <dgm:spPr/>
      <dgm:t>
        <a:bodyPr/>
        <a:lstStyle/>
        <a:p>
          <a:endParaRPr lang="en-AU"/>
        </a:p>
      </dgm:t>
    </dgm:pt>
    <dgm:pt modelId="{22F79549-4922-45D7-96CB-CE036AAFABB1}">
      <dgm:prSet custT="1"/>
      <dgm:spPr>
        <a:solidFill>
          <a:srgbClr val="00B050"/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AU" sz="1000" b="1" dirty="0">
              <a:solidFill>
                <a:schemeClr val="tx1"/>
              </a:solidFill>
            </a:rPr>
            <a:t>Improve patient experience, cognitive stimulation and distraction</a:t>
          </a:r>
        </a:p>
      </dgm:t>
    </dgm:pt>
    <dgm:pt modelId="{000968C4-6241-4147-AADE-4F0C4647F8B9}" type="parTrans" cxnId="{18092AD2-B731-467A-BF26-95B535CC3BB3}">
      <dgm:prSet custT="1"/>
      <dgm:spPr>
        <a:ln>
          <a:noFill/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5657C8B0-8F4A-499C-8414-8974CA88B8AF}" type="sibTrans" cxnId="{18092AD2-B731-467A-BF26-95B535CC3BB3}">
      <dgm:prSet/>
      <dgm:spPr/>
      <dgm:t>
        <a:bodyPr/>
        <a:lstStyle/>
        <a:p>
          <a:endParaRPr lang="en-AU"/>
        </a:p>
      </dgm:t>
    </dgm:pt>
    <dgm:pt modelId="{EB936195-BF07-465F-ABAA-041CB628E63E}">
      <dgm:prSet custT="1"/>
      <dgm:spPr>
        <a:gradFill rotWithShape="0">
          <a:gsLst>
            <a:gs pos="50000">
              <a:srgbClr val="00B0F0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9ABB5E"/>
            </a:gs>
            <a:gs pos="47000">
              <a:schemeClr val="accent4"/>
            </a:gs>
            <a:gs pos="51000">
              <a:srgbClr val="00B050"/>
            </a:gs>
            <a:gs pos="99000">
              <a:srgbClr val="5BB99F"/>
            </a:gs>
            <a:gs pos="100000">
              <a:srgbClr val="00B050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AU" sz="900" b="1" dirty="0">
              <a:solidFill>
                <a:schemeClr val="tx1"/>
              </a:solidFill>
            </a:rPr>
            <a:t>Improve connectivity to family / friends</a:t>
          </a:r>
        </a:p>
      </dgm:t>
    </dgm:pt>
    <dgm:pt modelId="{3752DA7F-11D4-4C12-ABF7-FF57CDC074CE}" type="parTrans" cxnId="{2A243903-4ADF-490C-9A45-14E5FB2FA888}">
      <dgm:prSet custT="1"/>
      <dgm:spPr>
        <a:ln>
          <a:noFill/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B964F52D-FD8C-4A36-AA0E-C78684411850}" type="sibTrans" cxnId="{2A243903-4ADF-490C-9A45-14E5FB2FA888}">
      <dgm:prSet/>
      <dgm:spPr/>
      <dgm:t>
        <a:bodyPr/>
        <a:lstStyle/>
        <a:p>
          <a:endParaRPr lang="en-AU"/>
        </a:p>
      </dgm:t>
    </dgm:pt>
    <dgm:pt modelId="{543927F6-BD16-4C84-9241-E03D10D601F7}">
      <dgm:prSet custT="1"/>
      <dgm:spPr>
        <a:solidFill>
          <a:srgbClr val="00B050"/>
        </a:solidFill>
      </dgm:spPr>
      <dgm:t>
        <a:bodyPr/>
        <a:lstStyle/>
        <a:p>
          <a:r>
            <a:rPr lang="en-AU" sz="900" b="1" dirty="0">
              <a:solidFill>
                <a:schemeClr val="tx1"/>
              </a:solidFill>
            </a:rPr>
            <a:t>Improved ability to personalise space</a:t>
          </a:r>
        </a:p>
      </dgm:t>
    </dgm:pt>
    <dgm:pt modelId="{8724F7A2-9E93-4A3B-9482-0D029A294230}" type="parTrans" cxnId="{13BC208D-EE28-4140-8A3B-895071540CB2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BDEEB005-AF73-46ED-9730-7418AE2FAFAD}" type="sibTrans" cxnId="{13BC208D-EE28-4140-8A3B-895071540CB2}">
      <dgm:prSet/>
      <dgm:spPr/>
      <dgm:t>
        <a:bodyPr/>
        <a:lstStyle/>
        <a:p>
          <a:endParaRPr lang="en-AU"/>
        </a:p>
      </dgm:t>
    </dgm:pt>
    <dgm:pt modelId="{8D420789-2E3C-40E9-8C3E-5856E2E1A71C}">
      <dgm:prSet custT="1"/>
      <dgm:spPr>
        <a:solidFill>
          <a:srgbClr val="00B050"/>
        </a:solidFill>
      </dgm:spPr>
      <dgm:t>
        <a:bodyPr/>
        <a:lstStyle/>
        <a:p>
          <a:r>
            <a:rPr lang="en-AU" sz="900" b="1" dirty="0">
              <a:solidFill>
                <a:schemeClr val="tx1"/>
              </a:solidFill>
            </a:rPr>
            <a:t>More ‘homely’ design</a:t>
          </a:r>
        </a:p>
      </dgm:t>
    </dgm:pt>
    <dgm:pt modelId="{4DF4AFDB-F070-4C07-8B07-EBABBE33B136}" type="parTrans" cxnId="{57C562DD-E765-4455-8B6F-D1181BCC4084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DE0ABB72-4B0B-42C1-A9F7-EB0E1B29C1E9}" type="sibTrans" cxnId="{57C562DD-E765-4455-8B6F-D1181BCC4084}">
      <dgm:prSet/>
      <dgm:spPr/>
      <dgm:t>
        <a:bodyPr/>
        <a:lstStyle/>
        <a:p>
          <a:endParaRPr lang="en-AU"/>
        </a:p>
      </dgm:t>
    </dgm:pt>
    <dgm:pt modelId="{1784C096-486B-4213-A684-9F8BE06B2F52}">
      <dgm:prSet custT="1"/>
      <dgm:spPr>
        <a:solidFill>
          <a:srgbClr val="00B0F0"/>
        </a:solidFill>
      </dgm:spPr>
      <dgm:t>
        <a:bodyPr/>
        <a:lstStyle/>
        <a:p>
          <a:r>
            <a:rPr lang="en-AU" sz="800" b="1" dirty="0">
              <a:solidFill>
                <a:schemeClr val="tx1"/>
              </a:solidFill>
            </a:rPr>
            <a:t>Increased sound absorption</a:t>
          </a:r>
        </a:p>
      </dgm:t>
    </dgm:pt>
    <dgm:pt modelId="{83F171B8-4659-4B73-B223-CB1B3DD42D0D}" type="parTrans" cxnId="{0479B033-12F0-4AC7-8FAA-450EE9270E08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3DB742D1-685C-4C93-98AF-742C3E76C94C}" type="sibTrans" cxnId="{0479B033-12F0-4AC7-8FAA-450EE9270E08}">
      <dgm:prSet/>
      <dgm:spPr/>
      <dgm:t>
        <a:bodyPr/>
        <a:lstStyle/>
        <a:p>
          <a:endParaRPr lang="en-AU"/>
        </a:p>
      </dgm:t>
    </dgm:pt>
    <dgm:pt modelId="{3AA297EA-FF74-4000-A725-6AC718FB5D94}">
      <dgm:prSet custT="1"/>
      <dgm:spPr>
        <a:solidFill>
          <a:srgbClr val="00B0F0"/>
        </a:solidFill>
      </dgm:spPr>
      <dgm:t>
        <a:bodyPr/>
        <a:lstStyle/>
        <a:p>
          <a:r>
            <a:rPr lang="en-AU" sz="800" b="1" dirty="0">
              <a:solidFill>
                <a:schemeClr val="tx1"/>
              </a:solidFill>
            </a:rPr>
            <a:t>Improved sound blocking</a:t>
          </a:r>
        </a:p>
      </dgm:t>
    </dgm:pt>
    <dgm:pt modelId="{AC30062A-0AB9-4786-9DD3-A4FF6D224D26}" type="parTrans" cxnId="{6292C244-4CC9-4594-9079-86EF724EADF1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0EB8909C-2DF2-47AD-8835-B22C1F27DA42}" type="sibTrans" cxnId="{6292C244-4CC9-4594-9079-86EF724EADF1}">
      <dgm:prSet/>
      <dgm:spPr/>
      <dgm:t>
        <a:bodyPr/>
        <a:lstStyle/>
        <a:p>
          <a:endParaRPr lang="en-AU"/>
        </a:p>
      </dgm:t>
    </dgm:pt>
    <dgm:pt modelId="{5DA83BBC-5721-4C79-BA8F-41DB64FA4882}">
      <dgm:prSet custT="1"/>
      <dgm:spPr>
        <a:solidFill>
          <a:srgbClr val="00B0F0"/>
        </a:solidFill>
      </dgm:spPr>
      <dgm:t>
        <a:bodyPr/>
        <a:lstStyle/>
        <a:p>
          <a:r>
            <a:rPr lang="en-AU" sz="800" b="1" dirty="0">
              <a:solidFill>
                <a:schemeClr val="tx1"/>
              </a:solidFill>
            </a:rPr>
            <a:t>Reduce peak noise levels as experienced by patients</a:t>
          </a:r>
        </a:p>
      </dgm:t>
    </dgm:pt>
    <dgm:pt modelId="{29DA6EBD-FF29-4F69-B1F0-BAD446907E92}" type="parTrans" cxnId="{A79AED41-FA09-4B78-9E4C-89397188BDF0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FB64BA70-8AF5-4914-9AE4-A439D3033EA5}" type="sibTrans" cxnId="{A79AED41-FA09-4B78-9E4C-89397188BDF0}">
      <dgm:prSet/>
      <dgm:spPr/>
      <dgm:t>
        <a:bodyPr/>
        <a:lstStyle/>
        <a:p>
          <a:endParaRPr lang="en-AU"/>
        </a:p>
      </dgm:t>
    </dgm:pt>
    <dgm:pt modelId="{B64282E4-E610-4C4D-8F29-D68651F58472}">
      <dgm:prSet custT="1"/>
      <dgm:spPr>
        <a:solidFill>
          <a:srgbClr val="00B0F0"/>
        </a:solidFill>
      </dgm:spPr>
      <dgm:t>
        <a:bodyPr/>
        <a:lstStyle/>
        <a:p>
          <a:r>
            <a:rPr lang="en-AU" sz="800" b="1" dirty="0">
              <a:solidFill>
                <a:schemeClr val="tx1"/>
              </a:solidFill>
            </a:rPr>
            <a:t>Reduce number of alarms</a:t>
          </a:r>
        </a:p>
      </dgm:t>
    </dgm:pt>
    <dgm:pt modelId="{702F7ED4-E869-4A4D-90CF-938EADAE0F35}" type="parTrans" cxnId="{B92FFFBB-FC37-496A-8C5D-707978021799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02885ED3-2AC4-41AC-BB02-F8AEF5356B1D}" type="sibTrans" cxnId="{B92FFFBB-FC37-496A-8C5D-707978021799}">
      <dgm:prSet/>
      <dgm:spPr/>
      <dgm:t>
        <a:bodyPr/>
        <a:lstStyle/>
        <a:p>
          <a:endParaRPr lang="en-AU"/>
        </a:p>
      </dgm:t>
    </dgm:pt>
    <dgm:pt modelId="{9DFC8A0D-EC9A-41F5-9E49-1324F4020E04}">
      <dgm:prSet custT="1"/>
      <dgm:spPr>
        <a:solidFill>
          <a:srgbClr val="00B0F0"/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AU" sz="800" b="1" dirty="0">
              <a:solidFill>
                <a:schemeClr val="tx1"/>
              </a:solidFill>
            </a:rPr>
            <a:t>Increase average background sound levels</a:t>
          </a:r>
        </a:p>
      </dgm:t>
    </dgm:pt>
    <dgm:pt modelId="{32F877C2-4855-4B5A-B852-D898FD5670E5}" type="parTrans" cxnId="{1EAD1A89-4634-4CAA-A3D5-9F590D0759FF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AA82ED8B-05DE-4CBE-9DFA-AA05D285DA74}" type="sibTrans" cxnId="{1EAD1A89-4634-4CAA-A3D5-9F590D0759FF}">
      <dgm:prSet/>
      <dgm:spPr/>
      <dgm:t>
        <a:bodyPr/>
        <a:lstStyle/>
        <a:p>
          <a:endParaRPr lang="en-AU"/>
        </a:p>
      </dgm:t>
    </dgm:pt>
    <dgm:pt modelId="{2045A249-043C-400F-B54C-52C5C5E94402}">
      <dgm:prSet custT="1"/>
      <dgm:spPr>
        <a:solidFill>
          <a:srgbClr val="00B0F0"/>
        </a:solidFill>
      </dgm:spPr>
      <dgm:t>
        <a:bodyPr/>
        <a:lstStyle/>
        <a:p>
          <a:r>
            <a:rPr lang="en-AU" sz="800" b="1" dirty="0">
              <a:solidFill>
                <a:schemeClr val="tx1"/>
              </a:solidFill>
            </a:rPr>
            <a:t>Turn open-plan bedspace into single room</a:t>
          </a:r>
        </a:p>
      </dgm:t>
    </dgm:pt>
    <dgm:pt modelId="{77085FA3-55E8-4C7B-BA4A-A355DF87B082}" type="parTrans" cxnId="{D037B930-A631-4971-B52C-B6C285ACB78E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CCA881A1-FD74-4F2B-9428-1B60A873397E}" type="sibTrans" cxnId="{D037B930-A631-4971-B52C-B6C285ACB78E}">
      <dgm:prSet/>
      <dgm:spPr/>
      <dgm:t>
        <a:bodyPr/>
        <a:lstStyle/>
        <a:p>
          <a:endParaRPr lang="en-AU"/>
        </a:p>
      </dgm:t>
    </dgm:pt>
    <dgm:pt modelId="{A7FE4387-7F91-4AEB-ABD0-91A92CFDEBC1}">
      <dgm:prSet custT="1"/>
      <dgm:spPr>
        <a:solidFill>
          <a:srgbClr val="00B0F0"/>
        </a:solidFill>
      </dgm:spPr>
      <dgm:t>
        <a:bodyPr/>
        <a:lstStyle/>
        <a:p>
          <a:r>
            <a:rPr lang="en-AU" sz="800" b="1" dirty="0">
              <a:solidFill>
                <a:schemeClr val="tx1"/>
              </a:solidFill>
            </a:rPr>
            <a:t>Ensure use double layer of acoustic glass</a:t>
          </a:r>
        </a:p>
      </dgm:t>
    </dgm:pt>
    <dgm:pt modelId="{6556BCF9-CD35-478E-9F78-063465119D55}" type="parTrans" cxnId="{B18193F7-1B02-4937-A701-39F5F2BBE4C3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9D47AFDA-AE2D-440A-9AAE-AA55D7049190}" type="sibTrans" cxnId="{B18193F7-1B02-4937-A701-39F5F2BBE4C3}">
      <dgm:prSet/>
      <dgm:spPr/>
      <dgm:t>
        <a:bodyPr/>
        <a:lstStyle/>
        <a:p>
          <a:endParaRPr lang="en-AU"/>
        </a:p>
      </dgm:t>
    </dgm:pt>
    <dgm:pt modelId="{241F83E3-051F-4136-BD83-AE02142AAF8D}">
      <dgm:prSet custT="1"/>
      <dgm:spPr>
        <a:solidFill>
          <a:srgbClr val="00B0F0"/>
        </a:solidFill>
      </dgm:spPr>
      <dgm:t>
        <a:bodyPr/>
        <a:lstStyle/>
        <a:p>
          <a:r>
            <a:rPr lang="en-AU" sz="800" b="1" dirty="0">
              <a:solidFill>
                <a:schemeClr val="tx1"/>
              </a:solidFill>
            </a:rPr>
            <a:t>Add sound absorption in ceiling and walls</a:t>
          </a:r>
        </a:p>
      </dgm:t>
    </dgm:pt>
    <dgm:pt modelId="{33F16FFC-90D1-4B05-9304-CFDC3E8FC8DE}" type="parTrans" cxnId="{C3C6C76E-6F1B-4D87-8950-B28A07832078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EDD36AFC-FF83-4B2A-88BA-3D27D5150C82}" type="sibTrans" cxnId="{C3C6C76E-6F1B-4D87-8950-B28A07832078}">
      <dgm:prSet/>
      <dgm:spPr/>
      <dgm:t>
        <a:bodyPr/>
        <a:lstStyle/>
        <a:p>
          <a:endParaRPr lang="en-AU"/>
        </a:p>
      </dgm:t>
    </dgm:pt>
    <dgm:pt modelId="{84C37DEB-580E-45DB-BA7C-1F37C9C76FAF}">
      <dgm:prSet custT="1"/>
      <dgm:spPr>
        <a:solidFill>
          <a:srgbClr val="00B0F0"/>
        </a:solidFill>
      </dgm:spPr>
      <dgm:t>
        <a:bodyPr/>
        <a:lstStyle/>
        <a:p>
          <a:r>
            <a:rPr lang="en-AU" sz="800" b="1" dirty="0">
              <a:solidFill>
                <a:schemeClr val="tx1"/>
              </a:solidFill>
            </a:rPr>
            <a:t>Ensure doors seal effectively</a:t>
          </a:r>
        </a:p>
      </dgm:t>
    </dgm:pt>
    <dgm:pt modelId="{4B5BAABD-6497-4025-8CAF-B13C0BBED2F5}" type="parTrans" cxnId="{AA612528-5F1C-4F13-AE74-0D6E8DEE7E14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90727298-6E01-4884-A341-1DB77D1671F8}" type="sibTrans" cxnId="{AA612528-5F1C-4F13-AE74-0D6E8DEE7E14}">
      <dgm:prSet/>
      <dgm:spPr/>
      <dgm:t>
        <a:bodyPr/>
        <a:lstStyle/>
        <a:p>
          <a:endParaRPr lang="en-AU"/>
        </a:p>
      </dgm:t>
    </dgm:pt>
    <dgm:pt modelId="{0E412D76-590C-403A-AB64-89F33D273661}">
      <dgm:prSet custT="1"/>
      <dgm:spPr>
        <a:solidFill>
          <a:srgbClr val="00B0F0"/>
        </a:solidFill>
      </dgm:spPr>
      <dgm:t>
        <a:bodyPr/>
        <a:lstStyle/>
        <a:p>
          <a:r>
            <a:rPr lang="en-AU" sz="800" b="1" dirty="0">
              <a:solidFill>
                <a:schemeClr val="tx1"/>
              </a:solidFill>
            </a:rPr>
            <a:t>Ensure no gap between door and floor / ceiling</a:t>
          </a:r>
        </a:p>
      </dgm:t>
    </dgm:pt>
    <dgm:pt modelId="{E90D0A17-FFCF-4008-85C7-55CEF668A51C}" type="parTrans" cxnId="{5E22B0A9-AF32-4FCC-96AB-CBA65ECD25A4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D5CC58F4-8447-46EA-882E-4053B32F3AA1}" type="sibTrans" cxnId="{5E22B0A9-AF32-4FCC-96AB-CBA65ECD25A4}">
      <dgm:prSet/>
      <dgm:spPr/>
      <dgm:t>
        <a:bodyPr/>
        <a:lstStyle/>
        <a:p>
          <a:endParaRPr lang="en-AU"/>
        </a:p>
      </dgm:t>
    </dgm:pt>
    <dgm:pt modelId="{7CB27780-BE80-44FC-A656-F7BC0A55AC24}">
      <dgm:prSet custT="1"/>
      <dgm:spPr>
        <a:solidFill>
          <a:srgbClr val="00B0F0"/>
        </a:solidFill>
      </dgm:spPr>
      <dgm:t>
        <a:bodyPr/>
        <a:lstStyle/>
        <a:p>
          <a:r>
            <a:rPr lang="en-AU" sz="800" b="1" dirty="0">
              <a:solidFill>
                <a:schemeClr val="tx1"/>
              </a:solidFill>
            </a:rPr>
            <a:t>Move alarms away from patients where able</a:t>
          </a:r>
        </a:p>
      </dgm:t>
    </dgm:pt>
    <dgm:pt modelId="{42FEF0FD-18B1-4974-ABA2-5A7533104FD9}" type="parTrans" cxnId="{2789FF3C-963C-4167-ACC3-0ECB69C3BAC8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E60A2B8C-EE02-40EB-9486-E3B7AC670F4A}" type="sibTrans" cxnId="{2789FF3C-963C-4167-ACC3-0ECB69C3BAC8}">
      <dgm:prSet/>
      <dgm:spPr/>
      <dgm:t>
        <a:bodyPr/>
        <a:lstStyle/>
        <a:p>
          <a:endParaRPr lang="en-AU"/>
        </a:p>
      </dgm:t>
    </dgm:pt>
    <dgm:pt modelId="{C101C768-4EC0-439F-B3C8-F653584FDECE}">
      <dgm:prSet custT="1"/>
      <dgm:spPr>
        <a:solidFill>
          <a:srgbClr val="00B0F0"/>
        </a:solidFill>
      </dgm:spPr>
      <dgm:t>
        <a:bodyPr/>
        <a:lstStyle/>
        <a:p>
          <a:r>
            <a:rPr lang="en-AU" sz="800" b="1" dirty="0">
              <a:solidFill>
                <a:schemeClr val="tx1"/>
              </a:solidFill>
            </a:rPr>
            <a:t>Alarm reconfiguration</a:t>
          </a:r>
        </a:p>
      </dgm:t>
    </dgm:pt>
    <dgm:pt modelId="{A25B4687-50D3-4685-908A-D8E0DF35BB31}" type="parTrans" cxnId="{435D2ADB-DD44-4C8A-8023-C04CA769C52B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F15670FC-F49E-4E32-B409-9B5DB751D0ED}" type="sibTrans" cxnId="{435D2ADB-DD44-4C8A-8023-C04CA769C52B}">
      <dgm:prSet/>
      <dgm:spPr/>
      <dgm:t>
        <a:bodyPr/>
        <a:lstStyle/>
        <a:p>
          <a:endParaRPr lang="en-AU"/>
        </a:p>
      </dgm:t>
    </dgm:pt>
    <dgm:pt modelId="{A26C8013-E77D-4C4F-9E14-2144FC420D8E}">
      <dgm:prSet custT="1"/>
      <dgm:spPr>
        <a:solidFill>
          <a:srgbClr val="00B0F0"/>
        </a:solidFill>
      </dgm:spPr>
      <dgm:t>
        <a:bodyPr/>
        <a:lstStyle/>
        <a:p>
          <a:r>
            <a:rPr lang="en-AU" sz="800" b="1" dirty="0">
              <a:solidFill>
                <a:schemeClr val="tx1"/>
              </a:solidFill>
            </a:rPr>
            <a:t>Install sound conditioning / sound masking</a:t>
          </a:r>
        </a:p>
      </dgm:t>
    </dgm:pt>
    <dgm:pt modelId="{7854CECC-71ED-49A2-A83A-53D2E21DD440}" type="parTrans" cxnId="{C9A2E0CD-71A7-44C2-B2A7-30FB90539E82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1120DE1C-C44A-48B8-B681-059015589147}" type="sibTrans" cxnId="{C9A2E0CD-71A7-44C2-B2A7-30FB90539E82}">
      <dgm:prSet/>
      <dgm:spPr/>
      <dgm:t>
        <a:bodyPr/>
        <a:lstStyle/>
        <a:p>
          <a:endParaRPr lang="en-AU"/>
        </a:p>
      </dgm:t>
    </dgm:pt>
    <dgm:pt modelId="{56C070F9-E8EB-467B-A6BE-FE3969235553}">
      <dgm:prSet custT="1"/>
      <dgm:spPr>
        <a:solidFill>
          <a:srgbClr val="00B0F0"/>
        </a:solidFill>
      </dgm:spPr>
      <dgm:t>
        <a:bodyPr/>
        <a:lstStyle/>
        <a:p>
          <a:r>
            <a:rPr lang="en-AU" sz="800" b="1" dirty="0">
              <a:solidFill>
                <a:schemeClr val="tx1"/>
              </a:solidFill>
            </a:rPr>
            <a:t>Reduce noise created by staff</a:t>
          </a:r>
        </a:p>
      </dgm:t>
    </dgm:pt>
    <dgm:pt modelId="{655B9D16-A96F-4F91-89CF-2AC7D43EEE9D}" type="parTrans" cxnId="{CAE1A1BC-150F-4924-87A8-7106F6D2C729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59BB9BEE-4F7C-4288-A6FC-F93D0F108C13}" type="sibTrans" cxnId="{CAE1A1BC-150F-4924-87A8-7106F6D2C729}">
      <dgm:prSet/>
      <dgm:spPr/>
      <dgm:t>
        <a:bodyPr/>
        <a:lstStyle/>
        <a:p>
          <a:endParaRPr lang="en-AU"/>
        </a:p>
      </dgm:t>
    </dgm:pt>
    <dgm:pt modelId="{3D8692ED-22E0-48AB-8D09-CCFBCD0523F0}">
      <dgm:prSet custT="1"/>
      <dgm:spPr>
        <a:solidFill>
          <a:srgbClr val="00B0F0"/>
        </a:solidFill>
      </dgm:spPr>
      <dgm:t>
        <a:bodyPr/>
        <a:lstStyle/>
        <a:p>
          <a:r>
            <a:rPr lang="en-AU" sz="800" b="1" dirty="0">
              <a:solidFill>
                <a:schemeClr val="tx1"/>
              </a:solidFill>
            </a:rPr>
            <a:t>Staff education</a:t>
          </a:r>
        </a:p>
      </dgm:t>
    </dgm:pt>
    <dgm:pt modelId="{BC93978F-903B-4A18-8448-7376A3650AC5}" type="parTrans" cxnId="{8E5DA508-E003-49EE-8E72-38ADEF7D536F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C9473AF9-042B-4D49-9444-EFABF3BDDA47}" type="sibTrans" cxnId="{8E5DA508-E003-49EE-8E72-38ADEF7D536F}">
      <dgm:prSet/>
      <dgm:spPr/>
      <dgm:t>
        <a:bodyPr/>
        <a:lstStyle/>
        <a:p>
          <a:endParaRPr lang="en-AU"/>
        </a:p>
      </dgm:t>
    </dgm:pt>
    <dgm:pt modelId="{F7C5A124-1254-43AC-BF0C-C6D1B3ED9331}">
      <dgm:prSet custT="1"/>
      <dgm:spPr>
        <a:solidFill>
          <a:srgbClr val="00B0F0"/>
        </a:solidFill>
      </dgm:spPr>
      <dgm:t>
        <a:bodyPr/>
        <a:lstStyle/>
        <a:p>
          <a:r>
            <a:rPr lang="en-AU" sz="800" b="1" dirty="0">
              <a:solidFill>
                <a:schemeClr val="tx1"/>
              </a:solidFill>
            </a:rPr>
            <a:t>Noise logger with visual display and staff feedback</a:t>
          </a:r>
        </a:p>
      </dgm:t>
    </dgm:pt>
    <dgm:pt modelId="{8F5F2178-5AF3-4961-A6C4-BBDF84F4876D}" type="parTrans" cxnId="{19570E70-67D3-4A9D-A60C-AED4DAFB9C76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FBF30695-1597-4E26-8E78-06029DD96B5A}" type="sibTrans" cxnId="{19570E70-67D3-4A9D-A60C-AED4DAFB9C76}">
      <dgm:prSet/>
      <dgm:spPr/>
      <dgm:t>
        <a:bodyPr/>
        <a:lstStyle/>
        <a:p>
          <a:endParaRPr lang="en-AU"/>
        </a:p>
      </dgm:t>
    </dgm:pt>
    <dgm:pt modelId="{FE8F11ED-2DFB-4260-A487-18DC04BA6513}">
      <dgm:prSet custT="1"/>
      <dgm:spPr>
        <a:solidFill>
          <a:srgbClr val="FE8AF0"/>
        </a:solidFill>
      </dgm:spPr>
      <dgm:t>
        <a:bodyPr/>
        <a:lstStyle/>
        <a:p>
          <a:r>
            <a:rPr lang="en-AU" sz="900" b="1" dirty="0">
              <a:solidFill>
                <a:schemeClr val="tx1"/>
              </a:solidFill>
            </a:rPr>
            <a:t>Maximise use of available space</a:t>
          </a:r>
        </a:p>
      </dgm:t>
    </dgm:pt>
    <dgm:pt modelId="{122A8B1A-559F-42C8-A916-637D37689888}" type="parTrans" cxnId="{0FB69C2E-BD41-429D-8F26-A44476885B52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07F18072-2451-403A-9324-CD738D15A419}" type="sibTrans" cxnId="{0FB69C2E-BD41-429D-8F26-A44476885B52}">
      <dgm:prSet/>
      <dgm:spPr/>
      <dgm:t>
        <a:bodyPr/>
        <a:lstStyle/>
        <a:p>
          <a:endParaRPr lang="en-AU"/>
        </a:p>
      </dgm:t>
    </dgm:pt>
    <dgm:pt modelId="{D98C6CC1-6D7D-458B-93AE-5D0C72608EE9}">
      <dgm:prSet custT="1"/>
      <dgm:spPr>
        <a:solidFill>
          <a:srgbClr val="FE8AF0"/>
        </a:solidFill>
      </dgm:spPr>
      <dgm:t>
        <a:bodyPr/>
        <a:lstStyle/>
        <a:p>
          <a:r>
            <a:rPr lang="en-AU" sz="800" b="1" dirty="0">
              <a:solidFill>
                <a:schemeClr val="tx1"/>
              </a:solidFill>
            </a:rPr>
            <a:t>Decluttering</a:t>
          </a:r>
        </a:p>
      </dgm:t>
    </dgm:pt>
    <dgm:pt modelId="{532970CA-55F1-4215-872E-3E8D7D677BEC}" type="parTrans" cxnId="{012F6D4D-BC9A-4C49-8B31-B74CAFF2D31E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61AA84D9-6530-4F73-BB5F-FF67EC52084E}" type="sibTrans" cxnId="{012F6D4D-BC9A-4C49-8B31-B74CAFF2D31E}">
      <dgm:prSet/>
      <dgm:spPr/>
      <dgm:t>
        <a:bodyPr/>
        <a:lstStyle/>
        <a:p>
          <a:endParaRPr lang="en-AU"/>
        </a:p>
      </dgm:t>
    </dgm:pt>
    <dgm:pt modelId="{7E3DB5F7-285A-4284-AED7-BC3EC834B1DB}">
      <dgm:prSet custT="1"/>
      <dgm:spPr>
        <a:solidFill>
          <a:srgbClr val="FFC000"/>
        </a:solidFill>
      </dgm:spPr>
      <dgm:t>
        <a:bodyPr/>
        <a:lstStyle/>
        <a:p>
          <a:r>
            <a:rPr lang="en-AU" sz="800" b="1" dirty="0">
              <a:solidFill>
                <a:schemeClr val="tx1"/>
              </a:solidFill>
            </a:rPr>
            <a:t>Circadian lighting solution</a:t>
          </a:r>
        </a:p>
      </dgm:t>
    </dgm:pt>
    <dgm:pt modelId="{E11F4D4D-EF7B-4D64-8168-70C8FC370295}" type="parTrans" cxnId="{DD9A9A0E-7CFF-4A00-9FC5-7DD22B0D59AD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6095F15D-6B64-4E6E-9ACE-091E580EF959}" type="sibTrans" cxnId="{DD9A9A0E-7CFF-4A00-9FC5-7DD22B0D59AD}">
      <dgm:prSet/>
      <dgm:spPr/>
      <dgm:t>
        <a:bodyPr/>
        <a:lstStyle/>
        <a:p>
          <a:endParaRPr lang="en-AU"/>
        </a:p>
      </dgm:t>
    </dgm:pt>
    <dgm:pt modelId="{3E8AFDF3-D0EB-40F6-9A0A-1F6BEC5D4B5C}">
      <dgm:prSet custT="1"/>
      <dgm:spPr>
        <a:solidFill>
          <a:srgbClr val="FFC000"/>
        </a:solidFill>
      </dgm:spPr>
      <dgm:t>
        <a:bodyPr/>
        <a:lstStyle/>
        <a:p>
          <a:r>
            <a:rPr lang="en-AU" sz="800" b="1" dirty="0">
              <a:solidFill>
                <a:schemeClr val="tx1"/>
              </a:solidFill>
            </a:rPr>
            <a:t>Blocking of external nocturnal light sources</a:t>
          </a:r>
        </a:p>
      </dgm:t>
    </dgm:pt>
    <dgm:pt modelId="{D71D19CA-8F7A-4A5B-BF8A-B68731614B4B}" type="parTrans" cxnId="{7CB03A3D-D869-4349-B006-327CFE222A5B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CA68BA03-CA48-4635-870A-F9ADC59E435B}" type="sibTrans" cxnId="{7CB03A3D-D869-4349-B006-327CFE222A5B}">
      <dgm:prSet/>
      <dgm:spPr/>
      <dgm:t>
        <a:bodyPr/>
        <a:lstStyle/>
        <a:p>
          <a:endParaRPr lang="en-AU"/>
        </a:p>
      </dgm:t>
    </dgm:pt>
    <dgm:pt modelId="{EEE70427-E246-4B1E-BC86-1F58BAB10B71}">
      <dgm:prSet custT="1"/>
      <dgm:spPr>
        <a:solidFill>
          <a:srgbClr val="FFC000"/>
        </a:solidFill>
      </dgm:spPr>
      <dgm:t>
        <a:bodyPr/>
        <a:lstStyle/>
        <a:p>
          <a:r>
            <a:rPr lang="en-AU" sz="800" b="1" dirty="0">
              <a:solidFill>
                <a:schemeClr val="tx1"/>
              </a:solidFill>
            </a:rPr>
            <a:t>Screen and displays reduce brightness at night</a:t>
          </a:r>
        </a:p>
      </dgm:t>
    </dgm:pt>
    <dgm:pt modelId="{78F8E24E-2802-4D6D-A37E-C45BC8A89100}" type="parTrans" cxnId="{29AF1054-8BF8-4C89-8C56-4AAC8ED8628F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EC58BF66-98B4-4B0C-9020-530D2DBE9CCD}" type="sibTrans" cxnId="{29AF1054-8BF8-4C89-8C56-4AAC8ED8628F}">
      <dgm:prSet/>
      <dgm:spPr/>
      <dgm:t>
        <a:bodyPr/>
        <a:lstStyle/>
        <a:p>
          <a:endParaRPr lang="en-AU"/>
        </a:p>
      </dgm:t>
    </dgm:pt>
    <dgm:pt modelId="{74AE25C3-0B53-4AD9-8256-5B7FDB84B475}">
      <dgm:prSet custT="1"/>
      <dgm:spPr>
        <a:solidFill>
          <a:srgbClr val="00B050"/>
        </a:solidFill>
      </dgm:spPr>
      <dgm:t>
        <a:bodyPr/>
        <a:lstStyle/>
        <a:p>
          <a:r>
            <a:rPr lang="en-AU" sz="800" b="1" dirty="0">
              <a:solidFill>
                <a:schemeClr val="tx1"/>
              </a:solidFill>
            </a:rPr>
            <a:t>Virtual visiting</a:t>
          </a:r>
        </a:p>
      </dgm:t>
    </dgm:pt>
    <dgm:pt modelId="{DBB9A2D9-7E80-4D52-91AE-297D2CB8B044}" type="parTrans" cxnId="{EC1029BA-F6A4-4CCC-A9C4-C6A6234C7CA5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32F4D572-76EB-43C8-BB1C-7891A4902FC3}" type="sibTrans" cxnId="{EC1029BA-F6A4-4CCC-A9C4-C6A6234C7CA5}">
      <dgm:prSet/>
      <dgm:spPr/>
      <dgm:t>
        <a:bodyPr/>
        <a:lstStyle/>
        <a:p>
          <a:endParaRPr lang="en-AU"/>
        </a:p>
      </dgm:t>
    </dgm:pt>
    <dgm:pt modelId="{71BDD1A6-05EF-4D68-9F73-B803235DDCF9}">
      <dgm:prSet custT="1"/>
      <dgm:spPr>
        <a:solidFill>
          <a:srgbClr val="FFC000"/>
        </a:solidFill>
      </dgm:spPr>
      <dgm:t>
        <a:bodyPr/>
        <a:lstStyle/>
        <a:p>
          <a:r>
            <a:rPr lang="en-AU" sz="800" b="1" dirty="0">
              <a:solidFill>
                <a:schemeClr val="tx1"/>
              </a:solidFill>
            </a:rPr>
            <a:t>Sufficient nocturnal light for staff to provide care in location not interfering with patient sleep</a:t>
          </a:r>
        </a:p>
      </dgm:t>
    </dgm:pt>
    <dgm:pt modelId="{9B321ECC-9838-4E22-8BA8-0E4BD59CFF42}" type="parTrans" cxnId="{09DC1986-B2D1-40A2-B1AF-D2B952A8F3B1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FB6D202D-1386-4DD7-A4B8-EDA941DEA586}" type="sibTrans" cxnId="{09DC1986-B2D1-40A2-B1AF-D2B952A8F3B1}">
      <dgm:prSet/>
      <dgm:spPr/>
      <dgm:t>
        <a:bodyPr/>
        <a:lstStyle/>
        <a:p>
          <a:endParaRPr lang="en-AU"/>
        </a:p>
      </dgm:t>
    </dgm:pt>
    <dgm:pt modelId="{FF2361F4-A12A-4B1E-812B-1EFF176C9601}">
      <dgm:prSet custT="1"/>
      <dgm:spPr>
        <a:solidFill>
          <a:srgbClr val="00B050"/>
        </a:solidFill>
      </dgm:spPr>
      <dgm:t>
        <a:bodyPr/>
        <a:lstStyle/>
        <a:p>
          <a:r>
            <a:rPr lang="en-AU" sz="800" b="1" dirty="0">
              <a:solidFill>
                <a:schemeClr val="tx1"/>
              </a:solidFill>
            </a:rPr>
            <a:t>Use vinyl that is less ‘clinical’ looking</a:t>
          </a:r>
        </a:p>
      </dgm:t>
    </dgm:pt>
    <dgm:pt modelId="{330F6BFA-CD4D-4E13-BC4B-4A8DEC1D6FB6}" type="parTrans" cxnId="{D69559D8-0466-4B21-BA2A-867CED071934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82C32792-25AA-44A2-B027-9E80202FA944}" type="sibTrans" cxnId="{D69559D8-0466-4B21-BA2A-867CED071934}">
      <dgm:prSet/>
      <dgm:spPr/>
      <dgm:t>
        <a:bodyPr/>
        <a:lstStyle/>
        <a:p>
          <a:endParaRPr lang="en-AU"/>
        </a:p>
      </dgm:t>
    </dgm:pt>
    <dgm:pt modelId="{0B57B3DA-D803-4574-8BB6-AA66314AD588}">
      <dgm:prSet custT="1"/>
      <dgm:spPr>
        <a:solidFill>
          <a:srgbClr val="FE8AF0"/>
        </a:solidFill>
      </dgm:spPr>
      <dgm:t>
        <a:bodyPr/>
        <a:lstStyle/>
        <a:p>
          <a:r>
            <a:rPr lang="en-AU" sz="900" b="1" dirty="0">
              <a:solidFill>
                <a:schemeClr val="tx1"/>
              </a:solidFill>
            </a:rPr>
            <a:t>Point of care access to data and control</a:t>
          </a:r>
        </a:p>
      </dgm:t>
    </dgm:pt>
    <dgm:pt modelId="{64EA9AF1-CF69-4D03-82BD-B1D6C85D8915}" type="parTrans" cxnId="{E244351B-73F0-40E6-9D19-C595EA038378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302BD1FD-22E5-4B31-BADB-80853E89FE02}" type="sibTrans" cxnId="{E244351B-73F0-40E6-9D19-C595EA038378}">
      <dgm:prSet/>
      <dgm:spPr/>
      <dgm:t>
        <a:bodyPr/>
        <a:lstStyle/>
        <a:p>
          <a:endParaRPr lang="en-AU"/>
        </a:p>
      </dgm:t>
    </dgm:pt>
    <dgm:pt modelId="{121D68A3-BD90-47CA-951C-5D964EC64A92}">
      <dgm:prSet custT="1"/>
      <dgm:spPr>
        <a:solidFill>
          <a:srgbClr val="FE8AF0"/>
        </a:solidFill>
      </dgm:spPr>
      <dgm:t>
        <a:bodyPr/>
        <a:lstStyle/>
        <a:p>
          <a:r>
            <a:rPr lang="en-AU" sz="800" b="1" dirty="0">
              <a:solidFill>
                <a:schemeClr val="tx1"/>
              </a:solidFill>
            </a:rPr>
            <a:t>Workstation on wheels / hand-held equipment</a:t>
          </a:r>
        </a:p>
      </dgm:t>
    </dgm:pt>
    <dgm:pt modelId="{B4B47C04-7C13-410F-8DBF-68990B8C089D}" type="parTrans" cxnId="{FA4712BF-E369-47F6-AFCA-4E6D63DDB3C5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961DBE63-BA1C-41B1-85A7-3D56CB62A955}" type="sibTrans" cxnId="{FA4712BF-E369-47F6-AFCA-4E6D63DDB3C5}">
      <dgm:prSet/>
      <dgm:spPr/>
      <dgm:t>
        <a:bodyPr/>
        <a:lstStyle/>
        <a:p>
          <a:endParaRPr lang="en-AU"/>
        </a:p>
      </dgm:t>
    </dgm:pt>
    <dgm:pt modelId="{52FC63D7-12AF-4B69-9060-3ED97A7AE937}">
      <dgm:prSet custT="1"/>
      <dgm:spPr>
        <a:solidFill>
          <a:srgbClr val="FE8AF0"/>
        </a:solidFill>
      </dgm:spPr>
      <dgm:t>
        <a:bodyPr/>
        <a:lstStyle/>
        <a:p>
          <a:r>
            <a:rPr lang="en-AU" sz="800" b="1" dirty="0">
              <a:solidFill>
                <a:schemeClr val="tx1"/>
              </a:solidFill>
            </a:rPr>
            <a:t>Ability to silence alarms from WOW</a:t>
          </a:r>
        </a:p>
      </dgm:t>
    </dgm:pt>
    <dgm:pt modelId="{1504E278-EEB5-419E-8326-BF013E896BF5}" type="parTrans" cxnId="{DC517860-9029-417D-878D-DFD1DC059E31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8F3FC03D-242A-4EB9-9041-8720019FBD72}" type="sibTrans" cxnId="{DC517860-9029-417D-878D-DFD1DC059E31}">
      <dgm:prSet/>
      <dgm:spPr/>
      <dgm:t>
        <a:bodyPr/>
        <a:lstStyle/>
        <a:p>
          <a:endParaRPr lang="en-AU"/>
        </a:p>
      </dgm:t>
    </dgm:pt>
    <dgm:pt modelId="{12F6DD74-E17E-482C-B968-72AD9D525C77}">
      <dgm:prSet custT="1"/>
      <dgm:spPr>
        <a:solidFill>
          <a:srgbClr val="FE8AF0"/>
        </a:solidFill>
      </dgm:spPr>
      <dgm:t>
        <a:bodyPr/>
        <a:lstStyle/>
        <a:p>
          <a:r>
            <a:rPr lang="en-AU" sz="800" b="1" dirty="0">
              <a:solidFill>
                <a:schemeClr val="tx1"/>
              </a:solidFill>
            </a:rPr>
            <a:t>Ability to modify alarms settings and control equipment from WOW</a:t>
          </a:r>
        </a:p>
      </dgm:t>
    </dgm:pt>
    <dgm:pt modelId="{4BD4429F-8947-44C2-A45A-6E49C1D0802A}" type="parTrans" cxnId="{432C5D84-AFD6-4C3E-8A14-FE742D11C10B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A39D0E77-6B45-48CC-8870-CB89550037C0}" type="sibTrans" cxnId="{432C5D84-AFD6-4C3E-8A14-FE742D11C10B}">
      <dgm:prSet/>
      <dgm:spPr/>
      <dgm:t>
        <a:bodyPr/>
        <a:lstStyle/>
        <a:p>
          <a:endParaRPr lang="en-AU"/>
        </a:p>
      </dgm:t>
    </dgm:pt>
    <dgm:pt modelId="{0E160377-07F8-4385-AAFD-B94D9F85AA61}">
      <dgm:prSet custT="1"/>
      <dgm:spPr>
        <a:solidFill>
          <a:srgbClr val="FE8AF0"/>
        </a:solidFill>
      </dgm:spPr>
      <dgm:t>
        <a:bodyPr/>
        <a:lstStyle/>
        <a:p>
          <a:r>
            <a:rPr lang="en-AU" sz="800" b="1" dirty="0">
              <a:solidFill>
                <a:schemeClr val="tx1"/>
              </a:solidFill>
            </a:rPr>
            <a:t>Move monitor closer to nurse</a:t>
          </a:r>
        </a:p>
      </dgm:t>
    </dgm:pt>
    <dgm:pt modelId="{D6D4BF28-3593-40EE-A528-562AAC891E6C}" type="parTrans" cxnId="{63708565-D2F3-4392-A6EE-9FBF0872CEDA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F3D2D8ED-7E2A-4DEA-B52A-85CA8AF0975C}" type="sibTrans" cxnId="{63708565-D2F3-4392-A6EE-9FBF0872CEDA}">
      <dgm:prSet/>
      <dgm:spPr/>
      <dgm:t>
        <a:bodyPr/>
        <a:lstStyle/>
        <a:p>
          <a:endParaRPr lang="en-AU"/>
        </a:p>
      </dgm:t>
    </dgm:pt>
    <dgm:pt modelId="{4DE53E75-0A1C-4F07-905B-DBAE33D41B1A}">
      <dgm:prSet custT="1"/>
      <dgm:spPr>
        <a:solidFill>
          <a:srgbClr val="00B050"/>
        </a:solidFill>
      </dgm:spPr>
      <dgm:t>
        <a:bodyPr/>
        <a:lstStyle/>
        <a:p>
          <a:r>
            <a:rPr lang="en-AU" sz="800" b="1" dirty="0">
              <a:solidFill>
                <a:schemeClr val="tx1"/>
              </a:solidFill>
            </a:rPr>
            <a:t>Walls that are less ‘clinical’ looking</a:t>
          </a:r>
        </a:p>
      </dgm:t>
    </dgm:pt>
    <dgm:pt modelId="{AD897939-3708-4895-A3CE-B7DFEB9C91A8}" type="parTrans" cxnId="{E93398BD-0AD2-422D-9423-D0F82B215556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0E9BA1B2-0CCB-4382-B3B8-9CCFBE5DDA50}" type="sibTrans" cxnId="{E93398BD-0AD2-422D-9423-D0F82B215556}">
      <dgm:prSet/>
      <dgm:spPr/>
      <dgm:t>
        <a:bodyPr/>
        <a:lstStyle/>
        <a:p>
          <a:endParaRPr lang="en-AU"/>
        </a:p>
      </dgm:t>
    </dgm:pt>
    <dgm:pt modelId="{D40C613D-4890-4C77-93D9-DCC174B8A80B}">
      <dgm:prSet custT="1"/>
      <dgm:spPr>
        <a:solidFill>
          <a:srgbClr val="00B050"/>
        </a:solidFill>
      </dgm:spPr>
      <dgm:t>
        <a:bodyPr/>
        <a:lstStyle/>
        <a:p>
          <a:r>
            <a:rPr lang="en-AU" sz="800" b="1" dirty="0">
              <a:solidFill>
                <a:schemeClr val="tx1"/>
              </a:solidFill>
            </a:rPr>
            <a:t>Virtual windows</a:t>
          </a:r>
        </a:p>
      </dgm:t>
    </dgm:pt>
    <dgm:pt modelId="{217407F4-F8BD-4533-9934-5A46791458CA}" type="parTrans" cxnId="{89235BEC-A6FC-4860-BA42-0F910E2CA5D0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4DAC1612-E6CE-46DA-AEB6-0F51D208F6CE}" type="sibTrans" cxnId="{89235BEC-A6FC-4860-BA42-0F910E2CA5D0}">
      <dgm:prSet/>
      <dgm:spPr/>
      <dgm:t>
        <a:bodyPr/>
        <a:lstStyle/>
        <a:p>
          <a:endParaRPr lang="en-AU"/>
        </a:p>
      </dgm:t>
    </dgm:pt>
    <dgm:pt modelId="{2CE7E0C5-EC5F-4D61-AD06-DDC8C5D93A34}">
      <dgm:prSet custT="1"/>
      <dgm:spPr>
        <a:solidFill>
          <a:srgbClr val="00B050"/>
        </a:solidFill>
      </dgm:spPr>
      <dgm:t>
        <a:bodyPr/>
        <a:lstStyle/>
        <a:p>
          <a:r>
            <a:rPr lang="en-AU" sz="800" b="1" dirty="0">
              <a:solidFill>
                <a:schemeClr val="tx1"/>
              </a:solidFill>
            </a:rPr>
            <a:t>Artificial skylight</a:t>
          </a:r>
        </a:p>
      </dgm:t>
    </dgm:pt>
    <dgm:pt modelId="{F70B3139-F536-439B-B059-B8A811926E8D}" type="parTrans" cxnId="{04CE641B-1504-43D4-AC10-6DD294128E1C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B263FC28-C0F1-4FC7-BE2E-FAA9813FC44C}" type="sibTrans" cxnId="{04CE641B-1504-43D4-AC10-6DD294128E1C}">
      <dgm:prSet/>
      <dgm:spPr/>
      <dgm:t>
        <a:bodyPr/>
        <a:lstStyle/>
        <a:p>
          <a:endParaRPr lang="en-AU"/>
        </a:p>
      </dgm:t>
    </dgm:pt>
    <dgm:pt modelId="{CA2F8902-ABED-444F-8D3C-2EF4C68C2466}">
      <dgm:prSet custT="1"/>
      <dgm:spPr>
        <a:solidFill>
          <a:srgbClr val="00B0F0"/>
        </a:solidFill>
      </dgm:spPr>
      <dgm:t>
        <a:bodyPr/>
        <a:lstStyle/>
        <a:p>
          <a:r>
            <a:rPr lang="en-AU" sz="800" b="1" dirty="0">
              <a:solidFill>
                <a:schemeClr val="tx1"/>
              </a:solidFill>
            </a:rPr>
            <a:t>Nocturnal alarm settings with automated volume reduction</a:t>
          </a:r>
        </a:p>
      </dgm:t>
    </dgm:pt>
    <dgm:pt modelId="{FB159630-C4B5-405F-A475-0504DA71C595}" type="parTrans" cxnId="{76AA091B-95D0-45BD-8AB1-515352601DA0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78EB3922-F1C0-45F1-B928-0EE3AC2FCC35}" type="sibTrans" cxnId="{76AA091B-95D0-45BD-8AB1-515352601DA0}">
      <dgm:prSet/>
      <dgm:spPr/>
      <dgm:t>
        <a:bodyPr/>
        <a:lstStyle/>
        <a:p>
          <a:endParaRPr lang="en-AU"/>
        </a:p>
      </dgm:t>
    </dgm:pt>
    <dgm:pt modelId="{3D560176-0A61-4E27-AD6D-B9BC1D849765}">
      <dgm:prSet custT="1"/>
      <dgm:spPr>
        <a:solidFill>
          <a:srgbClr val="FE8AF0"/>
        </a:solidFill>
      </dgm:spPr>
      <dgm:t>
        <a:bodyPr/>
        <a:lstStyle/>
        <a:p>
          <a:r>
            <a:rPr lang="en-AU" sz="900" b="1" dirty="0">
              <a:solidFill>
                <a:schemeClr val="tx1"/>
              </a:solidFill>
            </a:rPr>
            <a:t>Improved ability to communicate needs from bedspaces</a:t>
          </a:r>
        </a:p>
      </dgm:t>
    </dgm:pt>
    <dgm:pt modelId="{106A8BAC-D575-4A0C-B709-7C8CE2FDD7B0}" type="parTrans" cxnId="{74E0F710-7296-4152-B1D1-78BBF4F75CFB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33FCED72-1055-40E2-82D7-B2ED71533567}" type="sibTrans" cxnId="{74E0F710-7296-4152-B1D1-78BBF4F75CFB}">
      <dgm:prSet/>
      <dgm:spPr/>
      <dgm:t>
        <a:bodyPr/>
        <a:lstStyle/>
        <a:p>
          <a:endParaRPr lang="en-AU"/>
        </a:p>
      </dgm:t>
    </dgm:pt>
    <dgm:pt modelId="{03336073-C6A9-4056-9714-1F8A5BE53D90}">
      <dgm:prSet custT="1"/>
      <dgm:spPr>
        <a:solidFill>
          <a:srgbClr val="FE8AF0"/>
        </a:solidFill>
      </dgm:spPr>
      <dgm:t>
        <a:bodyPr/>
        <a:lstStyle/>
        <a:p>
          <a:r>
            <a:rPr lang="en-AU" sz="800" b="1" dirty="0">
              <a:solidFill>
                <a:schemeClr val="tx1"/>
              </a:solidFill>
            </a:rPr>
            <a:t>New nurse call</a:t>
          </a:r>
        </a:p>
      </dgm:t>
    </dgm:pt>
    <dgm:pt modelId="{7443B2CF-D4DC-44D0-8D09-A85CAA2A30A5}" type="parTrans" cxnId="{9BC1C079-2FAD-408E-988F-F93C9C3C0583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0F67D35C-A7EC-4B4E-96D1-836DA5BC2B96}" type="sibTrans" cxnId="{9BC1C079-2FAD-408E-988F-F93C9C3C0583}">
      <dgm:prSet/>
      <dgm:spPr/>
      <dgm:t>
        <a:bodyPr/>
        <a:lstStyle/>
        <a:p>
          <a:endParaRPr lang="en-AU"/>
        </a:p>
      </dgm:t>
    </dgm:pt>
    <dgm:pt modelId="{F355931A-B93C-49D3-BCB3-1ADB4C8D6B06}">
      <dgm:prSet custT="1"/>
      <dgm:spPr>
        <a:solidFill>
          <a:srgbClr val="FE8AF0"/>
        </a:solidFill>
      </dgm:spPr>
      <dgm:t>
        <a:bodyPr/>
        <a:lstStyle/>
        <a:p>
          <a:r>
            <a:rPr lang="en-AU" sz="800" b="1" dirty="0">
              <a:solidFill>
                <a:schemeClr val="tx1"/>
              </a:solidFill>
            </a:rPr>
            <a:t>Internal cables where able</a:t>
          </a:r>
        </a:p>
      </dgm:t>
    </dgm:pt>
    <dgm:pt modelId="{EB83C49B-E571-4B21-8CDA-E138C7A27A1D}" type="parTrans" cxnId="{2E20D0A9-8A8C-4251-ACEE-D35A041652C0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29EBE05E-3962-4737-91A2-0BAA48B3D24C}" type="sibTrans" cxnId="{2E20D0A9-8A8C-4251-ACEE-D35A041652C0}">
      <dgm:prSet/>
      <dgm:spPr/>
      <dgm:t>
        <a:bodyPr/>
        <a:lstStyle/>
        <a:p>
          <a:endParaRPr lang="en-AU"/>
        </a:p>
      </dgm:t>
    </dgm:pt>
    <dgm:pt modelId="{7E177595-C010-4507-BED7-B0F105F70378}">
      <dgm:prSet custT="1"/>
      <dgm:spPr>
        <a:solidFill>
          <a:srgbClr val="FE8AF0"/>
        </a:solidFill>
      </dgm:spPr>
      <dgm:t>
        <a:bodyPr/>
        <a:lstStyle/>
        <a:p>
          <a:r>
            <a:rPr lang="en-AU" sz="800" b="1" dirty="0">
              <a:solidFill>
                <a:schemeClr val="tx1"/>
              </a:solidFill>
            </a:rPr>
            <a:t>Wireless where able</a:t>
          </a:r>
        </a:p>
      </dgm:t>
    </dgm:pt>
    <dgm:pt modelId="{FC8554E5-EECF-4202-A33B-FB5EC437F70C}" type="parTrans" cxnId="{F23D5782-26F2-4B09-95B8-BCBC0475F832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D230137C-5361-4B6E-9ABF-BB941D9F46FF}" type="sibTrans" cxnId="{F23D5782-26F2-4B09-95B8-BCBC0475F832}">
      <dgm:prSet/>
      <dgm:spPr/>
      <dgm:t>
        <a:bodyPr/>
        <a:lstStyle/>
        <a:p>
          <a:endParaRPr lang="en-AU"/>
        </a:p>
      </dgm:t>
    </dgm:pt>
    <dgm:pt modelId="{2DBE74C2-D172-48FF-9796-1FD057CB5D99}">
      <dgm:prSet custT="1"/>
      <dgm:spPr>
        <a:solidFill>
          <a:srgbClr val="00B050"/>
        </a:solidFill>
      </dgm:spPr>
      <dgm:t>
        <a:bodyPr/>
        <a:lstStyle/>
        <a:p>
          <a:r>
            <a:rPr lang="en-AU" sz="900" b="1" dirty="0">
              <a:solidFill>
                <a:schemeClr val="tx1"/>
              </a:solidFill>
            </a:rPr>
            <a:t>Improve patient / family education</a:t>
          </a:r>
        </a:p>
      </dgm:t>
    </dgm:pt>
    <dgm:pt modelId="{2A447BA3-601F-4508-8063-52AFA333C872}" type="parTrans" cxnId="{EA37D0AA-035B-4F0E-99E1-EE52B191B6D6}">
      <dgm:prSet custT="1"/>
      <dgm:spPr>
        <a:ln>
          <a:noFill/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D75A309F-1041-4B4D-BF61-15B870458421}" type="sibTrans" cxnId="{EA37D0AA-035B-4F0E-99E1-EE52B191B6D6}">
      <dgm:prSet/>
      <dgm:spPr/>
      <dgm:t>
        <a:bodyPr/>
        <a:lstStyle/>
        <a:p>
          <a:endParaRPr lang="en-AU"/>
        </a:p>
      </dgm:t>
    </dgm:pt>
    <dgm:pt modelId="{BC71CFBD-BB45-422E-A801-073F302348F9}">
      <dgm:prSet custT="1"/>
      <dgm:spPr>
        <a:solidFill>
          <a:srgbClr val="00B050"/>
        </a:solidFill>
      </dgm:spPr>
      <dgm:t>
        <a:bodyPr/>
        <a:lstStyle/>
        <a:p>
          <a:r>
            <a:rPr lang="en-AU" sz="800" b="1" dirty="0">
              <a:solidFill>
                <a:schemeClr val="tx1"/>
              </a:solidFill>
            </a:rPr>
            <a:t>Education app</a:t>
          </a:r>
        </a:p>
      </dgm:t>
    </dgm:pt>
    <dgm:pt modelId="{CBC081BE-4E9A-430D-855C-938C1A41A1D6}" type="parTrans" cxnId="{3BA585AA-B070-4948-B29C-140451058F2A}">
      <dgm:prSet custT="1"/>
      <dgm:spPr>
        <a:ln>
          <a:solidFill>
            <a:schemeClr val="tx1"/>
          </a:solidFill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E137DB11-5C67-48A4-B02C-40FB02E5F529}" type="sibTrans" cxnId="{3BA585AA-B070-4948-B29C-140451058F2A}">
      <dgm:prSet/>
      <dgm:spPr/>
      <dgm:t>
        <a:bodyPr/>
        <a:lstStyle/>
        <a:p>
          <a:endParaRPr lang="en-AU"/>
        </a:p>
      </dgm:t>
    </dgm:pt>
    <dgm:pt modelId="{E7E1F1C8-68CC-480E-9697-175280C67513}">
      <dgm:prSet custT="1"/>
      <dgm:spPr>
        <a:solidFill>
          <a:srgbClr val="00B050"/>
        </a:solidFill>
      </dgm:spPr>
      <dgm:t>
        <a:bodyPr/>
        <a:lstStyle/>
        <a:p>
          <a:r>
            <a:rPr lang="en-AU" sz="900" b="1" dirty="0">
              <a:solidFill>
                <a:schemeClr val="tx1"/>
              </a:solidFill>
            </a:rPr>
            <a:t>Patient engagement solution</a:t>
          </a:r>
        </a:p>
      </dgm:t>
    </dgm:pt>
    <dgm:pt modelId="{0E8ADAB5-297B-4952-AD0B-2CC11D43DB84}" type="parTrans" cxnId="{29FBA1C2-CB2C-46CB-814B-BA4C1FB584E9}">
      <dgm:prSet custT="1"/>
      <dgm:spPr>
        <a:ln>
          <a:noFill/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1A1EDA3B-16F5-4C64-97D1-80719883446F}" type="sibTrans" cxnId="{29FBA1C2-CB2C-46CB-814B-BA4C1FB584E9}">
      <dgm:prSet/>
      <dgm:spPr/>
      <dgm:t>
        <a:bodyPr/>
        <a:lstStyle/>
        <a:p>
          <a:endParaRPr lang="en-AU"/>
        </a:p>
      </dgm:t>
    </dgm:pt>
    <dgm:pt modelId="{0BE49A6C-F32E-441C-9F7B-4C13AAF73F15}">
      <dgm:prSet custT="1"/>
      <dgm:spPr>
        <a:solidFill>
          <a:srgbClr val="00B050"/>
        </a:solidFill>
      </dgm:spPr>
      <dgm:t>
        <a:bodyPr/>
        <a:lstStyle/>
        <a:p>
          <a:r>
            <a:rPr lang="en-AU" sz="800" b="1" dirty="0">
              <a:solidFill>
                <a:schemeClr val="tx1"/>
              </a:solidFill>
            </a:rPr>
            <a:t>Music streaming</a:t>
          </a:r>
        </a:p>
      </dgm:t>
    </dgm:pt>
    <dgm:pt modelId="{8D7356AB-7367-4BA8-9161-1B5B4FCAC1F1}" type="parTrans" cxnId="{AD49696F-6342-49D5-A872-77B53A37F055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D769D2FC-BF81-41BE-BD34-AA9BAD73F552}" type="sibTrans" cxnId="{AD49696F-6342-49D5-A872-77B53A37F055}">
      <dgm:prSet/>
      <dgm:spPr/>
      <dgm:t>
        <a:bodyPr/>
        <a:lstStyle/>
        <a:p>
          <a:endParaRPr lang="en-AU"/>
        </a:p>
      </dgm:t>
    </dgm:pt>
    <dgm:pt modelId="{0D3BCA7C-72E1-4B1D-9892-D059B9506E24}">
      <dgm:prSet custT="1"/>
      <dgm:spPr>
        <a:solidFill>
          <a:srgbClr val="00B050"/>
        </a:solidFill>
      </dgm:spPr>
      <dgm:t>
        <a:bodyPr/>
        <a:lstStyle/>
        <a:p>
          <a:r>
            <a:rPr lang="en-AU" sz="800" b="1" dirty="0">
              <a:solidFill>
                <a:schemeClr val="tx1"/>
              </a:solidFill>
            </a:rPr>
            <a:t>TV</a:t>
          </a:r>
        </a:p>
      </dgm:t>
    </dgm:pt>
    <dgm:pt modelId="{2CF782C7-017B-4F5E-AB70-B55A8988313F}" type="parTrans" cxnId="{6004700F-2F5E-494D-A05E-62A053EC2820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E41C6E65-6C8B-4778-BB95-AB5E6A98BD3B}" type="sibTrans" cxnId="{6004700F-2F5E-494D-A05E-62A053EC2820}">
      <dgm:prSet/>
      <dgm:spPr/>
      <dgm:t>
        <a:bodyPr/>
        <a:lstStyle/>
        <a:p>
          <a:endParaRPr lang="en-AU"/>
        </a:p>
      </dgm:t>
    </dgm:pt>
    <dgm:pt modelId="{FF7A1A72-2575-4D2E-8613-7E296DFD93F7}">
      <dgm:prSet custT="1"/>
      <dgm:spPr>
        <a:solidFill>
          <a:srgbClr val="00B050"/>
        </a:solidFill>
      </dgm:spPr>
      <dgm:t>
        <a:bodyPr/>
        <a:lstStyle/>
        <a:p>
          <a:r>
            <a:rPr lang="en-AU" sz="800" b="1" dirty="0">
              <a:solidFill>
                <a:schemeClr val="tx1"/>
              </a:solidFill>
            </a:rPr>
            <a:t>Radio</a:t>
          </a:r>
        </a:p>
      </dgm:t>
    </dgm:pt>
    <dgm:pt modelId="{4B2341A1-362C-42B4-8376-D16E585C315C}" type="parTrans" cxnId="{8B8FA31C-753A-4AEA-A71C-F212234CB1B1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641E103B-1C71-4351-8575-BE8CBE7C2BE0}" type="sibTrans" cxnId="{8B8FA31C-753A-4AEA-A71C-F212234CB1B1}">
      <dgm:prSet/>
      <dgm:spPr/>
      <dgm:t>
        <a:bodyPr/>
        <a:lstStyle/>
        <a:p>
          <a:endParaRPr lang="en-AU"/>
        </a:p>
      </dgm:t>
    </dgm:pt>
    <dgm:pt modelId="{1A893261-EB71-4221-A68F-5DFA6C101702}">
      <dgm:prSet custT="1"/>
      <dgm:spPr>
        <a:solidFill>
          <a:srgbClr val="00B050"/>
        </a:solidFill>
      </dgm:spPr>
      <dgm:t>
        <a:bodyPr/>
        <a:lstStyle/>
        <a:p>
          <a:r>
            <a:rPr lang="en-AU" sz="800" b="1" dirty="0">
              <a:solidFill>
                <a:schemeClr val="tx1"/>
              </a:solidFill>
            </a:rPr>
            <a:t>External webcam</a:t>
          </a:r>
        </a:p>
      </dgm:t>
    </dgm:pt>
    <dgm:pt modelId="{51C8610A-9E59-4374-BFCB-BD423340A288}" type="parTrans" cxnId="{67D685A1-44AC-4841-A2A9-2FCDE146C08E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D85AB917-9773-47AE-B99F-9B8F4372F726}" type="sibTrans" cxnId="{67D685A1-44AC-4841-A2A9-2FCDE146C08E}">
      <dgm:prSet/>
      <dgm:spPr/>
      <dgm:t>
        <a:bodyPr/>
        <a:lstStyle/>
        <a:p>
          <a:endParaRPr lang="en-AU"/>
        </a:p>
      </dgm:t>
    </dgm:pt>
    <dgm:pt modelId="{3EC84CEF-3C53-4B9B-A394-496FF24F78FC}">
      <dgm:prSet custT="1"/>
      <dgm:spPr>
        <a:solidFill>
          <a:srgbClr val="FE8AF0"/>
        </a:solidFill>
      </dgm:spPr>
      <dgm:t>
        <a:bodyPr/>
        <a:lstStyle/>
        <a:p>
          <a:r>
            <a:rPr lang="en-AU" sz="800" b="1" dirty="0">
              <a:solidFill>
                <a:schemeClr val="tx1"/>
              </a:solidFill>
            </a:rPr>
            <a:t>Improved pendant design and positioning</a:t>
          </a:r>
        </a:p>
      </dgm:t>
    </dgm:pt>
    <dgm:pt modelId="{84A322B8-DBC2-4FF2-AC8A-DA7AC7A5A399}" type="parTrans" cxnId="{73BABA55-343D-478A-9D55-970148FDF40A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7E2F76AF-9076-419B-BEE5-221AD0A46070}" type="sibTrans" cxnId="{73BABA55-343D-478A-9D55-970148FDF40A}">
      <dgm:prSet/>
      <dgm:spPr/>
      <dgm:t>
        <a:bodyPr/>
        <a:lstStyle/>
        <a:p>
          <a:endParaRPr lang="en-AU"/>
        </a:p>
      </dgm:t>
    </dgm:pt>
    <dgm:pt modelId="{CE2AA945-3EEA-42A5-90C6-01FF4924B2BC}">
      <dgm:prSet custT="1"/>
      <dgm:spPr>
        <a:solidFill>
          <a:srgbClr val="00B0F0"/>
        </a:solidFill>
      </dgm:spPr>
      <dgm:t>
        <a:bodyPr/>
        <a:lstStyle/>
        <a:p>
          <a:r>
            <a:rPr lang="en-AU" sz="800" b="1" dirty="0">
              <a:solidFill>
                <a:schemeClr val="tx1"/>
              </a:solidFill>
            </a:rPr>
            <a:t>Send wanted sounds (e.g. music) directly to patient</a:t>
          </a:r>
        </a:p>
      </dgm:t>
    </dgm:pt>
    <dgm:pt modelId="{49B54778-DAB8-4A44-ACFD-0D86208C6942}" type="parTrans" cxnId="{F5951EC1-2D71-4ECE-91F7-FEEFBE54F7CD}">
      <dgm:prSet custT="1"/>
      <dgm:spPr>
        <a:ln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6BECC12B-2280-4853-86D2-FDFB8CB8BEC7}" type="sibTrans" cxnId="{F5951EC1-2D71-4ECE-91F7-FEEFBE54F7CD}">
      <dgm:prSet/>
      <dgm:spPr/>
      <dgm:t>
        <a:bodyPr/>
        <a:lstStyle/>
        <a:p>
          <a:endParaRPr lang="en-AU"/>
        </a:p>
      </dgm:t>
    </dgm:pt>
    <dgm:pt modelId="{466314A7-55DD-4F25-BFFD-0E6AA121DD37}">
      <dgm:prSet custT="1"/>
      <dgm:spPr>
        <a:solidFill>
          <a:srgbClr val="FE8AF0"/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AU" sz="1000" b="1" dirty="0">
              <a:solidFill>
                <a:schemeClr val="tx1"/>
              </a:solidFill>
            </a:rPr>
            <a:t>Improved ability for staff to provide patient care</a:t>
          </a:r>
          <a:endParaRPr lang="en-AU" sz="800" b="1" dirty="0">
            <a:solidFill>
              <a:schemeClr val="tx1"/>
            </a:solidFill>
          </a:endParaRPr>
        </a:p>
      </dgm:t>
    </dgm:pt>
    <dgm:pt modelId="{100C5BD5-8774-4A6A-A32E-CA3654715CFE}" type="sibTrans" cxnId="{5ECCC672-6157-432E-BED3-07521E300BFF}">
      <dgm:prSet/>
      <dgm:spPr/>
      <dgm:t>
        <a:bodyPr/>
        <a:lstStyle/>
        <a:p>
          <a:endParaRPr lang="en-AU"/>
        </a:p>
      </dgm:t>
    </dgm:pt>
    <dgm:pt modelId="{12E6D789-540E-4B68-8556-FD6BC2CFE506}" type="parTrans" cxnId="{5ECCC672-6157-432E-BED3-07521E300BFF}">
      <dgm:prSet custT="1"/>
      <dgm:spPr>
        <a:ln>
          <a:noFill/>
          <a:headEnd type="arrow" w="med" len="med"/>
          <a:tailEnd type="none" w="med" len="med"/>
        </a:ln>
      </dgm:spPr>
      <dgm:t>
        <a:bodyPr/>
        <a:lstStyle/>
        <a:p>
          <a:endParaRPr lang="en-AU" sz="800" b="1">
            <a:solidFill>
              <a:schemeClr val="tx1"/>
            </a:solidFill>
          </a:endParaRPr>
        </a:p>
      </dgm:t>
    </dgm:pt>
    <dgm:pt modelId="{0B4424B6-CFAC-479F-BEFB-18D9FB01A6BC}" type="pres">
      <dgm:prSet presAssocID="{76B57630-DA04-442B-A21D-165FA7A5D82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9783AD38-1F83-43D4-8BD3-AC94D784FD8D}" type="pres">
      <dgm:prSet presAssocID="{F4AF8A15-6242-4044-A961-5C78BCF67E5A}" presName="root1" presStyleCnt="0"/>
      <dgm:spPr/>
    </dgm:pt>
    <dgm:pt modelId="{80589858-103C-4CB2-AD8E-DA39833CB2FC}" type="pres">
      <dgm:prSet presAssocID="{F4AF8A15-6242-4044-A961-5C78BCF67E5A}" presName="LevelOneTextNode" presStyleLbl="node0" presStyleIdx="0" presStyleCnt="1" custScaleX="146325" custScaleY="203896" custLinFactX="-58152" custLinFactNeighborX="-100000" custLinFactNeighborY="6857">
        <dgm:presLayoutVars>
          <dgm:chPref val="3"/>
        </dgm:presLayoutVars>
      </dgm:prSet>
      <dgm:spPr/>
    </dgm:pt>
    <dgm:pt modelId="{B6737FA4-CD43-4E03-955A-3E5FF34D4C83}" type="pres">
      <dgm:prSet presAssocID="{F4AF8A15-6242-4044-A961-5C78BCF67E5A}" presName="level2hierChild" presStyleCnt="0"/>
      <dgm:spPr/>
    </dgm:pt>
    <dgm:pt modelId="{7069C6FD-AF1F-4651-B41B-7DA3AD554B2B}" type="pres">
      <dgm:prSet presAssocID="{B7CC23A2-1C38-4AB6-8A7A-B617A25507FA}" presName="conn2-1" presStyleLbl="parChTrans1D2" presStyleIdx="0" presStyleCnt="6"/>
      <dgm:spPr/>
    </dgm:pt>
    <dgm:pt modelId="{4E2F5C3B-7577-46FC-ACBF-9958355ADFFA}" type="pres">
      <dgm:prSet presAssocID="{B7CC23A2-1C38-4AB6-8A7A-B617A25507FA}" presName="connTx" presStyleLbl="parChTrans1D2" presStyleIdx="0" presStyleCnt="6"/>
      <dgm:spPr/>
    </dgm:pt>
    <dgm:pt modelId="{60B26D61-D487-4AE2-BDC3-5656CD018A7D}" type="pres">
      <dgm:prSet presAssocID="{68092FF4-4317-4066-A668-430E574F3A44}" presName="root2" presStyleCnt="0"/>
      <dgm:spPr/>
    </dgm:pt>
    <dgm:pt modelId="{BD267203-2D6D-4C9C-A2F1-ED99BBFB4903}" type="pres">
      <dgm:prSet presAssocID="{68092FF4-4317-4066-A668-430E574F3A44}" presName="LevelTwoTextNode" presStyleLbl="node2" presStyleIdx="0" presStyleCnt="6" custScaleX="145640" custScaleY="174768" custLinFactX="-31749" custLinFactY="-187500" custLinFactNeighborX="-100000" custLinFactNeighborY="-200000">
        <dgm:presLayoutVars>
          <dgm:chPref val="3"/>
        </dgm:presLayoutVars>
      </dgm:prSet>
      <dgm:spPr/>
    </dgm:pt>
    <dgm:pt modelId="{AB8BDB1C-9486-43FE-A60F-BC350B4861A7}" type="pres">
      <dgm:prSet presAssocID="{68092FF4-4317-4066-A668-430E574F3A44}" presName="level3hierChild" presStyleCnt="0"/>
      <dgm:spPr/>
    </dgm:pt>
    <dgm:pt modelId="{DDD9DA33-0C35-40D7-87CD-DE4C9AA38C18}" type="pres">
      <dgm:prSet presAssocID="{EF821ADB-BA4E-46AA-AFDB-5C04CF3CBE5C}" presName="conn2-1" presStyleLbl="parChTrans1D3" presStyleIdx="0" presStyleCnt="13"/>
      <dgm:spPr/>
    </dgm:pt>
    <dgm:pt modelId="{A9B7C077-9D2D-45D3-8D03-DE3381F7CC74}" type="pres">
      <dgm:prSet presAssocID="{EF821ADB-BA4E-46AA-AFDB-5C04CF3CBE5C}" presName="connTx" presStyleLbl="parChTrans1D3" presStyleIdx="0" presStyleCnt="13"/>
      <dgm:spPr/>
    </dgm:pt>
    <dgm:pt modelId="{7023C993-BB0C-4D86-BCD2-4A027328C787}" type="pres">
      <dgm:prSet presAssocID="{568B67C1-7BF6-4651-9701-D701A727C2BE}" presName="root2" presStyleCnt="0"/>
      <dgm:spPr/>
    </dgm:pt>
    <dgm:pt modelId="{7D4B0748-0A8E-4467-9AE3-2419E4091A94}" type="pres">
      <dgm:prSet presAssocID="{568B67C1-7BF6-4651-9701-D701A727C2BE}" presName="LevelTwoTextNode" presStyleLbl="node3" presStyleIdx="0" presStyleCnt="13" custScaleX="143482" custScaleY="143482" custLinFactX="-1521" custLinFactNeighborX="-100000" custLinFactNeighborY="-9514">
        <dgm:presLayoutVars>
          <dgm:chPref val="3"/>
        </dgm:presLayoutVars>
      </dgm:prSet>
      <dgm:spPr/>
    </dgm:pt>
    <dgm:pt modelId="{9EE23277-EE26-40C1-84CC-C6EAC06CD4F5}" type="pres">
      <dgm:prSet presAssocID="{568B67C1-7BF6-4651-9701-D701A727C2BE}" presName="level3hierChild" presStyleCnt="0"/>
      <dgm:spPr/>
    </dgm:pt>
    <dgm:pt modelId="{4765C2C2-1D88-43DB-8746-354270A600F4}" type="pres">
      <dgm:prSet presAssocID="{83F171B8-4659-4B73-B223-CB1B3DD42D0D}" presName="conn2-1" presStyleLbl="parChTrans1D4" presStyleIdx="0" presStyleCnt="37"/>
      <dgm:spPr/>
    </dgm:pt>
    <dgm:pt modelId="{002835C9-DDDC-420F-8E2D-AC1AED6EAA7A}" type="pres">
      <dgm:prSet presAssocID="{83F171B8-4659-4B73-B223-CB1B3DD42D0D}" presName="connTx" presStyleLbl="parChTrans1D4" presStyleIdx="0" presStyleCnt="37"/>
      <dgm:spPr/>
    </dgm:pt>
    <dgm:pt modelId="{C4876385-58F5-41B6-BF0F-8E203E71339E}" type="pres">
      <dgm:prSet presAssocID="{1784C096-486B-4213-A684-9F8BE06B2F52}" presName="root2" presStyleCnt="0"/>
      <dgm:spPr/>
    </dgm:pt>
    <dgm:pt modelId="{D36059E2-9880-443C-B090-6D199730D520}" type="pres">
      <dgm:prSet presAssocID="{1784C096-486B-4213-A684-9F8BE06B2F52}" presName="LevelTwoTextNode" presStyleLbl="node4" presStyleIdx="0" presStyleCnt="37" custScaleX="147863" custScaleY="125876" custLinFactNeighborX="-53181">
        <dgm:presLayoutVars>
          <dgm:chPref val="3"/>
        </dgm:presLayoutVars>
      </dgm:prSet>
      <dgm:spPr/>
    </dgm:pt>
    <dgm:pt modelId="{798DDC47-515D-4996-BA86-CDE585EF6A14}" type="pres">
      <dgm:prSet presAssocID="{1784C096-486B-4213-A684-9F8BE06B2F52}" presName="level3hierChild" presStyleCnt="0"/>
      <dgm:spPr/>
    </dgm:pt>
    <dgm:pt modelId="{766F9DDA-F7A2-430B-9EEB-3FF6F4FA2320}" type="pres">
      <dgm:prSet presAssocID="{33F16FFC-90D1-4B05-9304-CFDC3E8FC8DE}" presName="conn2-1" presStyleLbl="parChTrans1D4" presStyleIdx="1" presStyleCnt="37"/>
      <dgm:spPr/>
    </dgm:pt>
    <dgm:pt modelId="{1C5E1317-955E-478D-927A-D8F7D14CFCB6}" type="pres">
      <dgm:prSet presAssocID="{33F16FFC-90D1-4B05-9304-CFDC3E8FC8DE}" presName="connTx" presStyleLbl="parChTrans1D4" presStyleIdx="1" presStyleCnt="37"/>
      <dgm:spPr/>
    </dgm:pt>
    <dgm:pt modelId="{FB25628F-775C-4A4A-9C6C-73D44991BA54}" type="pres">
      <dgm:prSet presAssocID="{241F83E3-051F-4136-BD83-AE02142AAF8D}" presName="root2" presStyleCnt="0"/>
      <dgm:spPr/>
    </dgm:pt>
    <dgm:pt modelId="{C3619D1C-DF44-4EC2-9D2D-9F85EC84C90D}" type="pres">
      <dgm:prSet presAssocID="{241F83E3-051F-4136-BD83-AE02142AAF8D}" presName="LevelTwoTextNode" presStyleLbl="node4" presStyleIdx="1" presStyleCnt="37" custScaleX="274531" custScaleY="113284" custLinFactX="8344" custLinFactNeighborX="100000" custLinFactNeighborY="-8745">
        <dgm:presLayoutVars>
          <dgm:chPref val="3"/>
        </dgm:presLayoutVars>
      </dgm:prSet>
      <dgm:spPr/>
    </dgm:pt>
    <dgm:pt modelId="{BF78F581-C70A-4DBB-86E3-D90888FBD309}" type="pres">
      <dgm:prSet presAssocID="{241F83E3-051F-4136-BD83-AE02142AAF8D}" presName="level3hierChild" presStyleCnt="0"/>
      <dgm:spPr/>
    </dgm:pt>
    <dgm:pt modelId="{6AF6A3C6-5C55-4699-9913-4366743C7F35}" type="pres">
      <dgm:prSet presAssocID="{AC30062A-0AB9-4786-9DD3-A4FF6D224D26}" presName="conn2-1" presStyleLbl="parChTrans1D4" presStyleIdx="2" presStyleCnt="37"/>
      <dgm:spPr/>
    </dgm:pt>
    <dgm:pt modelId="{94A75434-B0BA-4A35-B85D-62B78725943C}" type="pres">
      <dgm:prSet presAssocID="{AC30062A-0AB9-4786-9DD3-A4FF6D224D26}" presName="connTx" presStyleLbl="parChTrans1D4" presStyleIdx="2" presStyleCnt="37"/>
      <dgm:spPr/>
    </dgm:pt>
    <dgm:pt modelId="{8642684A-3D0D-46BA-8007-83AB482F7ADD}" type="pres">
      <dgm:prSet presAssocID="{3AA297EA-FF74-4000-A725-6AC718FB5D94}" presName="root2" presStyleCnt="0"/>
      <dgm:spPr/>
    </dgm:pt>
    <dgm:pt modelId="{E42EFA01-3CDC-4F7C-80EC-74D7CBD4DBFB}" type="pres">
      <dgm:prSet presAssocID="{3AA297EA-FF74-4000-A725-6AC718FB5D94}" presName="LevelTwoTextNode" presStyleLbl="node4" presStyleIdx="2" presStyleCnt="37" custScaleX="147863" custScaleY="125198" custLinFactY="-9347" custLinFactNeighborX="-53182" custLinFactNeighborY="-100000">
        <dgm:presLayoutVars>
          <dgm:chPref val="3"/>
        </dgm:presLayoutVars>
      </dgm:prSet>
      <dgm:spPr/>
    </dgm:pt>
    <dgm:pt modelId="{66126F63-058C-4B5D-A800-061BDF145DFC}" type="pres">
      <dgm:prSet presAssocID="{3AA297EA-FF74-4000-A725-6AC718FB5D94}" presName="level3hierChild" presStyleCnt="0"/>
      <dgm:spPr/>
    </dgm:pt>
    <dgm:pt modelId="{3C667EF6-7C88-4AF5-9C75-3388306208ED}" type="pres">
      <dgm:prSet presAssocID="{77085FA3-55E8-4C7B-BA4A-A355DF87B082}" presName="conn2-1" presStyleLbl="parChTrans1D4" presStyleIdx="3" presStyleCnt="37"/>
      <dgm:spPr/>
    </dgm:pt>
    <dgm:pt modelId="{2BF87192-EAB4-4A2E-9188-90503CD262BB}" type="pres">
      <dgm:prSet presAssocID="{77085FA3-55E8-4C7B-BA4A-A355DF87B082}" presName="connTx" presStyleLbl="parChTrans1D4" presStyleIdx="3" presStyleCnt="37"/>
      <dgm:spPr/>
    </dgm:pt>
    <dgm:pt modelId="{698BFE84-3ACB-409C-8C40-995913ECFD07}" type="pres">
      <dgm:prSet presAssocID="{2045A249-043C-400F-B54C-52C5C5E94402}" presName="root2" presStyleCnt="0"/>
      <dgm:spPr/>
    </dgm:pt>
    <dgm:pt modelId="{FD018797-B579-44F3-89A8-6D4E54F6C542}" type="pres">
      <dgm:prSet presAssocID="{2045A249-043C-400F-B54C-52C5C5E94402}" presName="LevelTwoTextNode" presStyleLbl="node4" presStyleIdx="3" presStyleCnt="37" custScaleX="274531" custScaleY="113258" custLinFactX="8344" custLinFactNeighborX="100000">
        <dgm:presLayoutVars>
          <dgm:chPref val="3"/>
        </dgm:presLayoutVars>
      </dgm:prSet>
      <dgm:spPr/>
    </dgm:pt>
    <dgm:pt modelId="{59964335-1DE8-48C1-93E4-87CE893F21F9}" type="pres">
      <dgm:prSet presAssocID="{2045A249-043C-400F-B54C-52C5C5E94402}" presName="level3hierChild" presStyleCnt="0"/>
      <dgm:spPr/>
    </dgm:pt>
    <dgm:pt modelId="{14E8F31A-D99F-4F92-9A17-E1C646253D25}" type="pres">
      <dgm:prSet presAssocID="{6556BCF9-CD35-478E-9F78-063465119D55}" presName="conn2-1" presStyleLbl="parChTrans1D4" presStyleIdx="4" presStyleCnt="37"/>
      <dgm:spPr/>
    </dgm:pt>
    <dgm:pt modelId="{08AFF92B-1220-4DD4-A298-E556942A5C48}" type="pres">
      <dgm:prSet presAssocID="{6556BCF9-CD35-478E-9F78-063465119D55}" presName="connTx" presStyleLbl="parChTrans1D4" presStyleIdx="4" presStyleCnt="37"/>
      <dgm:spPr/>
    </dgm:pt>
    <dgm:pt modelId="{7ACAC2B0-32AC-49A6-A70B-962B25865BA5}" type="pres">
      <dgm:prSet presAssocID="{A7FE4387-7F91-4AEB-ABD0-91A92CFDEBC1}" presName="root2" presStyleCnt="0"/>
      <dgm:spPr/>
    </dgm:pt>
    <dgm:pt modelId="{DF00A61D-4BA0-46F0-A973-542E9CF48541}" type="pres">
      <dgm:prSet presAssocID="{A7FE4387-7F91-4AEB-ABD0-91A92CFDEBC1}" presName="LevelTwoTextNode" presStyleLbl="node4" presStyleIdx="4" presStyleCnt="37" custScaleX="274531" custScaleY="113599" custLinFactX="8344" custLinFactNeighborX="100000" custLinFactNeighborY="7661">
        <dgm:presLayoutVars>
          <dgm:chPref val="3"/>
        </dgm:presLayoutVars>
      </dgm:prSet>
      <dgm:spPr/>
    </dgm:pt>
    <dgm:pt modelId="{E8BFEB33-9BA4-4130-8987-9F2EBBB403FC}" type="pres">
      <dgm:prSet presAssocID="{A7FE4387-7F91-4AEB-ABD0-91A92CFDEBC1}" presName="level3hierChild" presStyleCnt="0"/>
      <dgm:spPr/>
    </dgm:pt>
    <dgm:pt modelId="{6C0AE8AC-9A5B-4DE7-B6DE-43920BD66C81}" type="pres">
      <dgm:prSet presAssocID="{4B5BAABD-6497-4025-8CAF-B13C0BBED2F5}" presName="conn2-1" presStyleLbl="parChTrans1D4" presStyleIdx="5" presStyleCnt="37"/>
      <dgm:spPr/>
    </dgm:pt>
    <dgm:pt modelId="{2F2DDF79-78A1-41A4-815D-880D1A7FEADA}" type="pres">
      <dgm:prSet presAssocID="{4B5BAABD-6497-4025-8CAF-B13C0BBED2F5}" presName="connTx" presStyleLbl="parChTrans1D4" presStyleIdx="5" presStyleCnt="37"/>
      <dgm:spPr/>
    </dgm:pt>
    <dgm:pt modelId="{7F7C22E5-3D47-4FCA-A54C-DFBEC84E55A1}" type="pres">
      <dgm:prSet presAssocID="{84C37DEB-580E-45DB-BA7C-1F37C9C76FAF}" presName="root2" presStyleCnt="0"/>
      <dgm:spPr/>
    </dgm:pt>
    <dgm:pt modelId="{771A989A-C264-449A-898F-B0C1E6F1D865}" type="pres">
      <dgm:prSet presAssocID="{84C37DEB-580E-45DB-BA7C-1F37C9C76FAF}" presName="LevelTwoTextNode" presStyleLbl="node4" presStyleIdx="5" presStyleCnt="37" custScaleX="275359" custScaleY="113942" custLinFactX="8344" custLinFactNeighborX="100000" custLinFactNeighborY="7661">
        <dgm:presLayoutVars>
          <dgm:chPref val="3"/>
        </dgm:presLayoutVars>
      </dgm:prSet>
      <dgm:spPr/>
    </dgm:pt>
    <dgm:pt modelId="{5720683E-BAFC-4C72-A010-D9EC3CB1C757}" type="pres">
      <dgm:prSet presAssocID="{84C37DEB-580E-45DB-BA7C-1F37C9C76FAF}" presName="level3hierChild" presStyleCnt="0"/>
      <dgm:spPr/>
    </dgm:pt>
    <dgm:pt modelId="{0201C40C-8E42-4B77-BE94-884E6C679ED3}" type="pres">
      <dgm:prSet presAssocID="{E90D0A17-FFCF-4008-85C7-55CEF668A51C}" presName="conn2-1" presStyleLbl="parChTrans1D4" presStyleIdx="6" presStyleCnt="37"/>
      <dgm:spPr/>
    </dgm:pt>
    <dgm:pt modelId="{2919A8E0-8D28-4355-AEDC-C14D425DFD8D}" type="pres">
      <dgm:prSet presAssocID="{E90D0A17-FFCF-4008-85C7-55CEF668A51C}" presName="connTx" presStyleLbl="parChTrans1D4" presStyleIdx="6" presStyleCnt="37"/>
      <dgm:spPr/>
    </dgm:pt>
    <dgm:pt modelId="{A81CBB86-7DFB-4B93-86B0-C6150BDE4D02}" type="pres">
      <dgm:prSet presAssocID="{0E412D76-590C-403A-AB64-89F33D273661}" presName="root2" presStyleCnt="0"/>
      <dgm:spPr/>
    </dgm:pt>
    <dgm:pt modelId="{87D4B8F7-BC83-43B5-B92E-FD4B3DE05241}" type="pres">
      <dgm:prSet presAssocID="{0E412D76-590C-403A-AB64-89F33D273661}" presName="LevelTwoTextNode" presStyleLbl="node4" presStyleIdx="6" presStyleCnt="37" custScaleX="275112" custScaleY="114114" custLinFactX="8344" custLinFactNeighborX="100000" custLinFactNeighborY="3825">
        <dgm:presLayoutVars>
          <dgm:chPref val="3"/>
        </dgm:presLayoutVars>
      </dgm:prSet>
      <dgm:spPr/>
    </dgm:pt>
    <dgm:pt modelId="{F2AF7D40-13A9-4B09-A17C-A7C9E09624FF}" type="pres">
      <dgm:prSet presAssocID="{0E412D76-590C-403A-AB64-89F33D273661}" presName="level3hierChild" presStyleCnt="0"/>
      <dgm:spPr/>
    </dgm:pt>
    <dgm:pt modelId="{C6930684-D4EA-4AF1-9479-AD23CB4F48DD}" type="pres">
      <dgm:prSet presAssocID="{29DA6EBD-FF29-4F69-B1F0-BAD446907E92}" presName="conn2-1" presStyleLbl="parChTrans1D4" presStyleIdx="7" presStyleCnt="37"/>
      <dgm:spPr/>
    </dgm:pt>
    <dgm:pt modelId="{13A56EA3-C6D5-4BB7-BB25-F2DB63A40659}" type="pres">
      <dgm:prSet presAssocID="{29DA6EBD-FF29-4F69-B1F0-BAD446907E92}" presName="connTx" presStyleLbl="parChTrans1D4" presStyleIdx="7" presStyleCnt="37"/>
      <dgm:spPr/>
    </dgm:pt>
    <dgm:pt modelId="{BB1017FE-0C50-4FF4-AE16-16C6D2D2EFCA}" type="pres">
      <dgm:prSet presAssocID="{5DA83BBC-5721-4C79-BA8F-41DB64FA4882}" presName="root2" presStyleCnt="0"/>
      <dgm:spPr/>
    </dgm:pt>
    <dgm:pt modelId="{8A52CEAC-4928-41DC-81FB-D86EEA54D94E}" type="pres">
      <dgm:prSet presAssocID="{5DA83BBC-5721-4C79-BA8F-41DB64FA4882}" presName="LevelTwoTextNode" presStyleLbl="node4" presStyleIdx="7" presStyleCnt="37" custScaleX="146966" custScaleY="205752" custLinFactY="-130105" custLinFactNeighborX="-53182" custLinFactNeighborY="-200000">
        <dgm:presLayoutVars>
          <dgm:chPref val="3"/>
        </dgm:presLayoutVars>
      </dgm:prSet>
      <dgm:spPr/>
    </dgm:pt>
    <dgm:pt modelId="{E3247690-DC78-48F9-AF61-994949F90A15}" type="pres">
      <dgm:prSet presAssocID="{5DA83BBC-5721-4C79-BA8F-41DB64FA4882}" presName="level3hierChild" presStyleCnt="0"/>
      <dgm:spPr/>
    </dgm:pt>
    <dgm:pt modelId="{9921101C-5CA6-4444-8C98-9F2B4E01B9F4}" type="pres">
      <dgm:prSet presAssocID="{42FEF0FD-18B1-4974-ABA2-5A7533104FD9}" presName="conn2-1" presStyleLbl="parChTrans1D4" presStyleIdx="8" presStyleCnt="37"/>
      <dgm:spPr/>
    </dgm:pt>
    <dgm:pt modelId="{3102B5A8-D81B-4C10-93C8-2D3D7A1B0A4F}" type="pres">
      <dgm:prSet presAssocID="{42FEF0FD-18B1-4974-ABA2-5A7533104FD9}" presName="connTx" presStyleLbl="parChTrans1D4" presStyleIdx="8" presStyleCnt="37"/>
      <dgm:spPr/>
    </dgm:pt>
    <dgm:pt modelId="{E149BEFB-7064-400E-968C-74AFE8DED9B2}" type="pres">
      <dgm:prSet presAssocID="{7CB27780-BE80-44FC-A656-F7BC0A55AC24}" presName="root2" presStyleCnt="0"/>
      <dgm:spPr/>
    </dgm:pt>
    <dgm:pt modelId="{82F2BCCE-1C2E-4ACD-93EF-2ED7F15FAC0A}" type="pres">
      <dgm:prSet presAssocID="{7CB27780-BE80-44FC-A656-F7BC0A55AC24}" presName="LevelTwoTextNode" presStyleLbl="node4" presStyleIdx="8" presStyleCnt="37" custScaleX="276192" custScaleY="114287" custLinFactX="9241" custLinFactNeighborX="100000" custLinFactNeighborY="19157">
        <dgm:presLayoutVars>
          <dgm:chPref val="3"/>
        </dgm:presLayoutVars>
      </dgm:prSet>
      <dgm:spPr/>
    </dgm:pt>
    <dgm:pt modelId="{569CEE0D-5427-44A4-A965-191E362A36A2}" type="pres">
      <dgm:prSet presAssocID="{7CB27780-BE80-44FC-A656-F7BC0A55AC24}" presName="level3hierChild" presStyleCnt="0"/>
      <dgm:spPr/>
    </dgm:pt>
    <dgm:pt modelId="{E14B378A-AE74-45DA-819A-9481C6D528E7}" type="pres">
      <dgm:prSet presAssocID="{A25B4687-50D3-4685-908A-D8E0DF35BB31}" presName="conn2-1" presStyleLbl="parChTrans1D4" presStyleIdx="9" presStyleCnt="37"/>
      <dgm:spPr/>
    </dgm:pt>
    <dgm:pt modelId="{D5FE6BD6-85C1-4801-91F0-DF9A115D3CF5}" type="pres">
      <dgm:prSet presAssocID="{A25B4687-50D3-4685-908A-D8E0DF35BB31}" presName="connTx" presStyleLbl="parChTrans1D4" presStyleIdx="9" presStyleCnt="37"/>
      <dgm:spPr/>
    </dgm:pt>
    <dgm:pt modelId="{7EB1E867-F6C6-487F-AE32-F3E4F8CE5E61}" type="pres">
      <dgm:prSet presAssocID="{C101C768-4EC0-439F-B3C8-F653584FDECE}" presName="root2" presStyleCnt="0"/>
      <dgm:spPr/>
    </dgm:pt>
    <dgm:pt modelId="{74D5171F-3F7B-47DC-A715-C3B9397FD1A4}" type="pres">
      <dgm:prSet presAssocID="{C101C768-4EC0-439F-B3C8-F653584FDECE}" presName="LevelTwoTextNode" presStyleLbl="node4" presStyleIdx="9" presStyleCnt="37" custScaleX="276611" custScaleY="114460" custLinFactX="9241" custLinFactNeighborX="100000" custLinFactNeighborY="26835">
        <dgm:presLayoutVars>
          <dgm:chPref val="3"/>
        </dgm:presLayoutVars>
      </dgm:prSet>
      <dgm:spPr/>
    </dgm:pt>
    <dgm:pt modelId="{C069D00A-778E-482D-ABEB-971F81717689}" type="pres">
      <dgm:prSet presAssocID="{C101C768-4EC0-439F-B3C8-F653584FDECE}" presName="level3hierChild" presStyleCnt="0"/>
      <dgm:spPr/>
    </dgm:pt>
    <dgm:pt modelId="{0B68A964-0484-4B74-995D-4039C7B87023}" type="pres">
      <dgm:prSet presAssocID="{FB159630-C4B5-405F-A475-0504DA71C595}" presName="conn2-1" presStyleLbl="parChTrans1D4" presStyleIdx="10" presStyleCnt="37"/>
      <dgm:spPr/>
    </dgm:pt>
    <dgm:pt modelId="{8ABAD18B-D05E-49F9-9284-507B1EA674F9}" type="pres">
      <dgm:prSet presAssocID="{FB159630-C4B5-405F-A475-0504DA71C595}" presName="connTx" presStyleLbl="parChTrans1D4" presStyleIdx="10" presStyleCnt="37"/>
      <dgm:spPr/>
    </dgm:pt>
    <dgm:pt modelId="{B137E031-4220-49DE-B907-B2ADCCCD789E}" type="pres">
      <dgm:prSet presAssocID="{CA2F8902-ABED-444F-8D3C-2EF4C68C2466}" presName="root2" presStyleCnt="0"/>
      <dgm:spPr/>
    </dgm:pt>
    <dgm:pt modelId="{37C65030-6564-4128-AABB-44E4D78CA51E}" type="pres">
      <dgm:prSet presAssocID="{CA2F8902-ABED-444F-8D3C-2EF4C68C2466}" presName="LevelTwoTextNode" presStyleLbl="node4" presStyleIdx="10" presStyleCnt="37" custScaleX="275775" custScaleY="114114" custLinFactX="9241" custLinFactNeighborX="100000" custLinFactNeighborY="34501">
        <dgm:presLayoutVars>
          <dgm:chPref val="3"/>
        </dgm:presLayoutVars>
      </dgm:prSet>
      <dgm:spPr/>
    </dgm:pt>
    <dgm:pt modelId="{C49BB5FA-F697-4D47-8E83-09482A158BC7}" type="pres">
      <dgm:prSet presAssocID="{CA2F8902-ABED-444F-8D3C-2EF4C68C2466}" presName="level3hierChild" presStyleCnt="0"/>
      <dgm:spPr/>
    </dgm:pt>
    <dgm:pt modelId="{8F4F5F7B-1711-420C-B774-E0FD79203B28}" type="pres">
      <dgm:prSet presAssocID="{49B54778-DAB8-4A44-ACFD-0D86208C6942}" presName="conn2-1" presStyleLbl="parChTrans1D4" presStyleIdx="11" presStyleCnt="37"/>
      <dgm:spPr/>
    </dgm:pt>
    <dgm:pt modelId="{00640D83-2485-429B-B35F-4D61CD02701A}" type="pres">
      <dgm:prSet presAssocID="{49B54778-DAB8-4A44-ACFD-0D86208C6942}" presName="connTx" presStyleLbl="parChTrans1D4" presStyleIdx="11" presStyleCnt="37"/>
      <dgm:spPr/>
    </dgm:pt>
    <dgm:pt modelId="{8683B24D-3CF6-4AC7-8A29-F7349B4B8841}" type="pres">
      <dgm:prSet presAssocID="{CE2AA945-3EEA-42A5-90C6-01FF4924B2BC}" presName="root2" presStyleCnt="0"/>
      <dgm:spPr/>
    </dgm:pt>
    <dgm:pt modelId="{CB573257-800F-4A3E-A02D-9B3594A60EDA}" type="pres">
      <dgm:prSet presAssocID="{CE2AA945-3EEA-42A5-90C6-01FF4924B2BC}" presName="LevelTwoTextNode" presStyleLbl="node4" presStyleIdx="11" presStyleCnt="37" custScaleX="276192" custScaleY="114287" custLinFactX="9241" custLinFactNeighborX="100000" custLinFactNeighborY="53665">
        <dgm:presLayoutVars>
          <dgm:chPref val="3"/>
        </dgm:presLayoutVars>
      </dgm:prSet>
      <dgm:spPr/>
    </dgm:pt>
    <dgm:pt modelId="{3D886B89-D11C-4180-B93D-4A0BA155BFAC}" type="pres">
      <dgm:prSet presAssocID="{CE2AA945-3EEA-42A5-90C6-01FF4924B2BC}" presName="level3hierChild" presStyleCnt="0"/>
      <dgm:spPr/>
    </dgm:pt>
    <dgm:pt modelId="{21D484A4-7D25-4C6B-BD68-839E9FD8B7AA}" type="pres">
      <dgm:prSet presAssocID="{702F7ED4-E869-4A4D-90CF-938EADAE0F35}" presName="conn2-1" presStyleLbl="parChTrans1D4" presStyleIdx="12" presStyleCnt="37"/>
      <dgm:spPr/>
    </dgm:pt>
    <dgm:pt modelId="{69508DA9-A2C1-4381-B4A5-AD3C4448A2EE}" type="pres">
      <dgm:prSet presAssocID="{702F7ED4-E869-4A4D-90CF-938EADAE0F35}" presName="connTx" presStyleLbl="parChTrans1D4" presStyleIdx="12" presStyleCnt="37"/>
      <dgm:spPr/>
    </dgm:pt>
    <dgm:pt modelId="{4B821613-2511-4CE5-9551-4246E273709E}" type="pres">
      <dgm:prSet presAssocID="{B64282E4-E610-4C4D-8F29-D68651F58472}" presName="root2" presStyleCnt="0"/>
      <dgm:spPr/>
    </dgm:pt>
    <dgm:pt modelId="{4247CD86-E7A4-4918-888E-4E85C75C0546}" type="pres">
      <dgm:prSet presAssocID="{B64282E4-E610-4C4D-8F29-D68651F58472}" presName="LevelTwoTextNode" presStyleLbl="node4" presStyleIdx="12" presStyleCnt="37" custScaleX="146966" custScaleY="124543" custLinFactY="-100000" custLinFactNeighborX="-53182" custLinFactNeighborY="-156836">
        <dgm:presLayoutVars>
          <dgm:chPref val="3"/>
        </dgm:presLayoutVars>
      </dgm:prSet>
      <dgm:spPr/>
    </dgm:pt>
    <dgm:pt modelId="{C6CF1457-E724-492D-BA0D-80BBB9130001}" type="pres">
      <dgm:prSet presAssocID="{B64282E4-E610-4C4D-8F29-D68651F58472}" presName="level3hierChild" presStyleCnt="0"/>
      <dgm:spPr/>
    </dgm:pt>
    <dgm:pt modelId="{6E7B35DA-F911-4180-9F71-7F4A35D7AD76}" type="pres">
      <dgm:prSet presAssocID="{32F877C2-4855-4B5A-B852-D898FD5670E5}" presName="conn2-1" presStyleLbl="parChTrans1D4" presStyleIdx="13" presStyleCnt="37"/>
      <dgm:spPr/>
    </dgm:pt>
    <dgm:pt modelId="{CCEC4FC0-D2F3-45C5-ADC9-53063CA16BEE}" type="pres">
      <dgm:prSet presAssocID="{32F877C2-4855-4B5A-B852-D898FD5670E5}" presName="connTx" presStyleLbl="parChTrans1D4" presStyleIdx="13" presStyleCnt="37"/>
      <dgm:spPr/>
    </dgm:pt>
    <dgm:pt modelId="{37910CC3-9CCA-42F4-AC8C-0957A2C07D96}" type="pres">
      <dgm:prSet presAssocID="{9DFC8A0D-EC9A-41F5-9E49-1324F4020E04}" presName="root2" presStyleCnt="0"/>
      <dgm:spPr/>
    </dgm:pt>
    <dgm:pt modelId="{D1C710E3-FE25-47B7-A20A-06CA6EC40F9D}" type="pres">
      <dgm:prSet presAssocID="{9DFC8A0D-EC9A-41F5-9E49-1324F4020E04}" presName="LevelTwoTextNode" presStyleLbl="node4" presStyleIdx="13" presStyleCnt="37" custScaleX="146521" custScaleY="219450" custLinFactY="-88595" custLinFactNeighborX="-53182" custLinFactNeighborY="-100000">
        <dgm:presLayoutVars>
          <dgm:chPref val="3"/>
        </dgm:presLayoutVars>
      </dgm:prSet>
      <dgm:spPr/>
    </dgm:pt>
    <dgm:pt modelId="{3A0CED45-7D16-4AF4-9469-3867AE20DF70}" type="pres">
      <dgm:prSet presAssocID="{9DFC8A0D-EC9A-41F5-9E49-1324F4020E04}" presName="level3hierChild" presStyleCnt="0"/>
      <dgm:spPr/>
    </dgm:pt>
    <dgm:pt modelId="{187F83C1-2B3F-467B-A668-A349E0483DF1}" type="pres">
      <dgm:prSet presAssocID="{7854CECC-71ED-49A2-A83A-53D2E21DD440}" presName="conn2-1" presStyleLbl="parChTrans1D4" presStyleIdx="14" presStyleCnt="37"/>
      <dgm:spPr/>
    </dgm:pt>
    <dgm:pt modelId="{D2D1AE0F-46CC-4577-A1A7-5F0024EDA481}" type="pres">
      <dgm:prSet presAssocID="{7854CECC-71ED-49A2-A83A-53D2E21DD440}" presName="connTx" presStyleLbl="parChTrans1D4" presStyleIdx="14" presStyleCnt="37"/>
      <dgm:spPr/>
    </dgm:pt>
    <dgm:pt modelId="{5AB25CA3-77D8-4273-8E6F-BD7051D0BDC4}" type="pres">
      <dgm:prSet presAssocID="{A26C8013-E77D-4C4F-9E14-2144FC420D8E}" presName="root2" presStyleCnt="0"/>
      <dgm:spPr/>
    </dgm:pt>
    <dgm:pt modelId="{72F9FD1F-2374-4E49-A5BA-00392DD3B45C}" type="pres">
      <dgm:prSet presAssocID="{A26C8013-E77D-4C4F-9E14-2144FC420D8E}" presName="LevelTwoTextNode" presStyleLbl="node4" presStyleIdx="14" presStyleCnt="37" custScaleX="276192" custScaleY="114287" custLinFactX="9686" custLinFactNeighborX="100000" custLinFactNeighborY="10775">
        <dgm:presLayoutVars>
          <dgm:chPref val="3"/>
        </dgm:presLayoutVars>
      </dgm:prSet>
      <dgm:spPr/>
    </dgm:pt>
    <dgm:pt modelId="{3AE590B3-6B60-49AE-A5AE-053EC52C6502}" type="pres">
      <dgm:prSet presAssocID="{A26C8013-E77D-4C4F-9E14-2144FC420D8E}" presName="level3hierChild" presStyleCnt="0"/>
      <dgm:spPr/>
    </dgm:pt>
    <dgm:pt modelId="{6BDF03EF-5125-4B06-AB57-136CD80821DC}" type="pres">
      <dgm:prSet presAssocID="{655B9D16-A96F-4F91-89CF-2AC7D43EEE9D}" presName="conn2-1" presStyleLbl="parChTrans1D4" presStyleIdx="15" presStyleCnt="37"/>
      <dgm:spPr/>
    </dgm:pt>
    <dgm:pt modelId="{4B86D41E-1B1E-4D90-B5D3-9000D01B8505}" type="pres">
      <dgm:prSet presAssocID="{655B9D16-A96F-4F91-89CF-2AC7D43EEE9D}" presName="connTx" presStyleLbl="parChTrans1D4" presStyleIdx="15" presStyleCnt="37"/>
      <dgm:spPr/>
    </dgm:pt>
    <dgm:pt modelId="{CCA93068-347A-4BA4-AC24-CD3C828075C3}" type="pres">
      <dgm:prSet presAssocID="{56C070F9-E8EB-467B-A6BE-FE3969235553}" presName="root2" presStyleCnt="0"/>
      <dgm:spPr/>
    </dgm:pt>
    <dgm:pt modelId="{DB3A69B6-8C00-4BFB-85AB-DDDB1F6A6762}" type="pres">
      <dgm:prSet presAssocID="{56C070F9-E8EB-467B-A6BE-FE3969235553}" presName="LevelTwoTextNode" presStyleLbl="node4" presStyleIdx="15" presStyleCnt="37" custScaleX="145421" custScaleY="123608" custLinFactY="-60886" custLinFactNeighborX="-53182" custLinFactNeighborY="-100000">
        <dgm:presLayoutVars>
          <dgm:chPref val="3"/>
        </dgm:presLayoutVars>
      </dgm:prSet>
      <dgm:spPr/>
    </dgm:pt>
    <dgm:pt modelId="{2344DF2F-1B49-4288-AC95-9AF28F8A6955}" type="pres">
      <dgm:prSet presAssocID="{56C070F9-E8EB-467B-A6BE-FE3969235553}" presName="level3hierChild" presStyleCnt="0"/>
      <dgm:spPr/>
    </dgm:pt>
    <dgm:pt modelId="{94240F05-E785-4317-A1AD-0EDD9972F004}" type="pres">
      <dgm:prSet presAssocID="{BC93978F-903B-4A18-8448-7376A3650AC5}" presName="conn2-1" presStyleLbl="parChTrans1D4" presStyleIdx="16" presStyleCnt="37"/>
      <dgm:spPr/>
    </dgm:pt>
    <dgm:pt modelId="{675F127E-8423-46C4-810B-F3D446AA3DC8}" type="pres">
      <dgm:prSet presAssocID="{BC93978F-903B-4A18-8448-7376A3650AC5}" presName="connTx" presStyleLbl="parChTrans1D4" presStyleIdx="16" presStyleCnt="37"/>
      <dgm:spPr/>
    </dgm:pt>
    <dgm:pt modelId="{70CC3C16-BD74-487F-A76A-8D092E83CC8C}" type="pres">
      <dgm:prSet presAssocID="{3D8692ED-22E0-48AB-8D09-CCFBCD0523F0}" presName="root2" presStyleCnt="0"/>
      <dgm:spPr/>
    </dgm:pt>
    <dgm:pt modelId="{B8B7316F-8CAD-4CC2-8862-FFEE3B2A5D5A}" type="pres">
      <dgm:prSet presAssocID="{3D8692ED-22E0-48AB-8D09-CCFBCD0523F0}" presName="LevelTwoTextNode" presStyleLbl="node4" presStyleIdx="16" presStyleCnt="37" custScaleX="276192" custScaleY="114287" custLinFactX="10786" custLinFactNeighborX="100000" custLinFactNeighborY="14023">
        <dgm:presLayoutVars>
          <dgm:chPref val="3"/>
        </dgm:presLayoutVars>
      </dgm:prSet>
      <dgm:spPr/>
    </dgm:pt>
    <dgm:pt modelId="{8DD779CF-AA0A-49B9-BF5F-962269D9EBF2}" type="pres">
      <dgm:prSet presAssocID="{3D8692ED-22E0-48AB-8D09-CCFBCD0523F0}" presName="level3hierChild" presStyleCnt="0"/>
      <dgm:spPr/>
    </dgm:pt>
    <dgm:pt modelId="{2500D7F5-9919-4842-91CE-5287A8B5E9DF}" type="pres">
      <dgm:prSet presAssocID="{8F5F2178-5AF3-4961-A6C4-BBDF84F4876D}" presName="conn2-1" presStyleLbl="parChTrans1D4" presStyleIdx="17" presStyleCnt="37"/>
      <dgm:spPr/>
    </dgm:pt>
    <dgm:pt modelId="{98608178-BCB9-42EA-80A2-2625B9841FBE}" type="pres">
      <dgm:prSet presAssocID="{8F5F2178-5AF3-4961-A6C4-BBDF84F4876D}" presName="connTx" presStyleLbl="parChTrans1D4" presStyleIdx="17" presStyleCnt="37"/>
      <dgm:spPr/>
    </dgm:pt>
    <dgm:pt modelId="{B0C04A3C-0974-49E9-AEAB-F578448ECCB3}" type="pres">
      <dgm:prSet presAssocID="{F7C5A124-1254-43AC-BF0C-C6D1B3ED9331}" presName="root2" presStyleCnt="0"/>
      <dgm:spPr/>
    </dgm:pt>
    <dgm:pt modelId="{601065E9-1324-4CE8-9A58-56835FD795A9}" type="pres">
      <dgm:prSet presAssocID="{F7C5A124-1254-43AC-BF0C-C6D1B3ED9331}" presName="LevelTwoTextNode" presStyleLbl="node4" presStyleIdx="17" presStyleCnt="37" custScaleX="276192" custScaleY="114287" custLinFactX="10786" custLinFactNeighborX="100000" custLinFactNeighborY="23006">
        <dgm:presLayoutVars>
          <dgm:chPref val="3"/>
        </dgm:presLayoutVars>
      </dgm:prSet>
      <dgm:spPr/>
    </dgm:pt>
    <dgm:pt modelId="{AA0627DD-E001-4F2A-A188-D9F7CC61D2C8}" type="pres">
      <dgm:prSet presAssocID="{F7C5A124-1254-43AC-BF0C-C6D1B3ED9331}" presName="level3hierChild" presStyleCnt="0"/>
      <dgm:spPr/>
    </dgm:pt>
    <dgm:pt modelId="{1AD78614-12D3-4D24-8D5E-51D763CBB02C}" type="pres">
      <dgm:prSet presAssocID="{91BFB27A-42B5-479E-99C0-5E4664C96972}" presName="conn2-1" presStyleLbl="parChTrans1D3" presStyleIdx="1" presStyleCnt="13"/>
      <dgm:spPr/>
    </dgm:pt>
    <dgm:pt modelId="{6B71F3DB-ACC4-4ACE-A3D2-E2F5C6E8C4C4}" type="pres">
      <dgm:prSet presAssocID="{91BFB27A-42B5-479E-99C0-5E4664C96972}" presName="connTx" presStyleLbl="parChTrans1D3" presStyleIdx="1" presStyleCnt="13"/>
      <dgm:spPr/>
    </dgm:pt>
    <dgm:pt modelId="{36D1CAE0-ADDE-4201-A79E-E3C115B08CB7}" type="pres">
      <dgm:prSet presAssocID="{AA04DE28-8EA3-4852-A1AF-92408F16BAB1}" presName="root2" presStyleCnt="0"/>
      <dgm:spPr/>
    </dgm:pt>
    <dgm:pt modelId="{CC874DDD-8084-4DAD-8F84-28D48DC3FA9F}" type="pres">
      <dgm:prSet presAssocID="{AA04DE28-8EA3-4852-A1AF-92408F16BAB1}" presName="LevelTwoTextNode" presStyleLbl="node3" presStyleIdx="1" presStyleCnt="13" custScaleX="143482" custScaleY="143482" custLinFactX="-1521" custLinFactY="-4657" custLinFactNeighborX="-100000" custLinFactNeighborY="-100000">
        <dgm:presLayoutVars>
          <dgm:chPref val="3"/>
        </dgm:presLayoutVars>
      </dgm:prSet>
      <dgm:spPr>
        <a:xfrm>
          <a:off x="9650120" y="4483681"/>
          <a:ext cx="712532" cy="356266"/>
        </a:xfrm>
        <a:prstGeom prst="roundRect">
          <a:avLst>
            <a:gd name="adj" fmla="val 10000"/>
          </a:avLst>
        </a:prstGeom>
      </dgm:spPr>
    </dgm:pt>
    <dgm:pt modelId="{38F1F096-6149-483F-AE2E-9A4D01D68D44}" type="pres">
      <dgm:prSet presAssocID="{AA04DE28-8EA3-4852-A1AF-92408F16BAB1}" presName="level3hierChild" presStyleCnt="0"/>
      <dgm:spPr/>
    </dgm:pt>
    <dgm:pt modelId="{F06831E5-5BBD-41D5-A42A-504E2C195CF4}" type="pres">
      <dgm:prSet presAssocID="{E11F4D4D-EF7B-4D64-8168-70C8FC370295}" presName="conn2-1" presStyleLbl="parChTrans1D4" presStyleIdx="18" presStyleCnt="37"/>
      <dgm:spPr/>
    </dgm:pt>
    <dgm:pt modelId="{A90A2AAE-EC01-441E-B4BD-97D49207E776}" type="pres">
      <dgm:prSet presAssocID="{E11F4D4D-EF7B-4D64-8168-70C8FC370295}" presName="connTx" presStyleLbl="parChTrans1D4" presStyleIdx="18" presStyleCnt="37"/>
      <dgm:spPr/>
    </dgm:pt>
    <dgm:pt modelId="{285FAE42-DDB1-4056-B342-C1480F408CED}" type="pres">
      <dgm:prSet presAssocID="{7E3DB5F7-285A-4284-AED7-BC3EC834B1DB}" presName="root2" presStyleCnt="0"/>
      <dgm:spPr/>
    </dgm:pt>
    <dgm:pt modelId="{833D5612-17A3-43AB-848F-4C19CCE98626}" type="pres">
      <dgm:prSet presAssocID="{7E3DB5F7-285A-4284-AED7-BC3EC834B1DB}" presName="LevelTwoTextNode" presStyleLbl="node4" presStyleIdx="18" presStyleCnt="37" custScaleX="144769" custScaleY="123054" custLinFactY="-23259" custLinFactNeighborX="-53182" custLinFactNeighborY="-100000">
        <dgm:presLayoutVars>
          <dgm:chPref val="3"/>
        </dgm:presLayoutVars>
      </dgm:prSet>
      <dgm:spPr/>
    </dgm:pt>
    <dgm:pt modelId="{CC6DA74E-C838-4ADB-ABBA-80DF967A376D}" type="pres">
      <dgm:prSet presAssocID="{7E3DB5F7-285A-4284-AED7-BC3EC834B1DB}" presName="level3hierChild" presStyleCnt="0"/>
      <dgm:spPr/>
    </dgm:pt>
    <dgm:pt modelId="{8A43DD79-2568-4A77-9A0C-59BA323FFE8D}" type="pres">
      <dgm:prSet presAssocID="{D71D19CA-8F7A-4A5B-BF8A-B68731614B4B}" presName="conn2-1" presStyleLbl="parChTrans1D4" presStyleIdx="19" presStyleCnt="37"/>
      <dgm:spPr/>
    </dgm:pt>
    <dgm:pt modelId="{CB968F88-29B6-4FA9-94E3-F6E63AA4C1EC}" type="pres">
      <dgm:prSet presAssocID="{D71D19CA-8F7A-4A5B-BF8A-B68731614B4B}" presName="connTx" presStyleLbl="parChTrans1D4" presStyleIdx="19" presStyleCnt="37"/>
      <dgm:spPr/>
    </dgm:pt>
    <dgm:pt modelId="{B4B21F0D-66CF-427D-9E26-6939EECBA101}" type="pres">
      <dgm:prSet presAssocID="{3E8AFDF3-D0EB-40F6-9A0A-1F6BEC5D4B5C}" presName="root2" presStyleCnt="0"/>
      <dgm:spPr/>
    </dgm:pt>
    <dgm:pt modelId="{8B5D9865-4D86-47D5-A166-2F0CF150B5B5}" type="pres">
      <dgm:prSet presAssocID="{3E8AFDF3-D0EB-40F6-9A0A-1F6BEC5D4B5C}" presName="LevelTwoTextNode" presStyleLbl="node4" presStyleIdx="19" presStyleCnt="37" custScaleX="144769" custScaleY="182416" custLinFactY="-311" custLinFactNeighborX="-53182" custLinFactNeighborY="-100000">
        <dgm:presLayoutVars>
          <dgm:chPref val="3"/>
        </dgm:presLayoutVars>
      </dgm:prSet>
      <dgm:spPr/>
    </dgm:pt>
    <dgm:pt modelId="{EDC9AEDA-5FD9-4130-818B-CDC3FBC1886F}" type="pres">
      <dgm:prSet presAssocID="{3E8AFDF3-D0EB-40F6-9A0A-1F6BEC5D4B5C}" presName="level3hierChild" presStyleCnt="0"/>
      <dgm:spPr/>
    </dgm:pt>
    <dgm:pt modelId="{D20BC862-EE8E-4808-A283-4E4E234D2B07}" type="pres">
      <dgm:prSet presAssocID="{78F8E24E-2802-4D6D-A37E-C45BC8A89100}" presName="conn2-1" presStyleLbl="parChTrans1D4" presStyleIdx="20" presStyleCnt="37"/>
      <dgm:spPr/>
    </dgm:pt>
    <dgm:pt modelId="{9216BD66-E422-4FD6-B92E-23415FC6803D}" type="pres">
      <dgm:prSet presAssocID="{78F8E24E-2802-4D6D-A37E-C45BC8A89100}" presName="connTx" presStyleLbl="parChTrans1D4" presStyleIdx="20" presStyleCnt="37"/>
      <dgm:spPr/>
    </dgm:pt>
    <dgm:pt modelId="{E48262A6-2FE1-44C2-8121-5186202E2BD8}" type="pres">
      <dgm:prSet presAssocID="{EEE70427-E246-4B1E-BC86-1F58BAB10B71}" presName="root2" presStyleCnt="0"/>
      <dgm:spPr/>
    </dgm:pt>
    <dgm:pt modelId="{AA14A0EA-74E0-40FF-9C4B-65D62A6E5CE6}" type="pres">
      <dgm:prSet presAssocID="{EEE70427-E246-4B1E-BC86-1F58BAB10B71}" presName="LevelTwoTextNode" presStyleLbl="node4" presStyleIdx="20" presStyleCnt="37" custScaleX="144769" custScaleY="203537" custLinFactNeighborX="-53182" custLinFactNeighborY="-85655">
        <dgm:presLayoutVars>
          <dgm:chPref val="3"/>
        </dgm:presLayoutVars>
      </dgm:prSet>
      <dgm:spPr/>
    </dgm:pt>
    <dgm:pt modelId="{CBF7FCB0-10F4-44EF-BCF4-B4E0B47004C8}" type="pres">
      <dgm:prSet presAssocID="{EEE70427-E246-4B1E-BC86-1F58BAB10B71}" presName="level3hierChild" presStyleCnt="0"/>
      <dgm:spPr/>
    </dgm:pt>
    <dgm:pt modelId="{168D3B59-DCC0-44EC-B8DD-17D68174E097}" type="pres">
      <dgm:prSet presAssocID="{9B321ECC-9838-4E22-8BA8-0E4BD59CFF42}" presName="conn2-1" presStyleLbl="parChTrans1D4" presStyleIdx="21" presStyleCnt="37"/>
      <dgm:spPr/>
    </dgm:pt>
    <dgm:pt modelId="{8A0B346E-6799-473A-BCC6-47C1B1941065}" type="pres">
      <dgm:prSet presAssocID="{9B321ECC-9838-4E22-8BA8-0E4BD59CFF42}" presName="connTx" presStyleLbl="parChTrans1D4" presStyleIdx="21" presStyleCnt="37"/>
      <dgm:spPr/>
    </dgm:pt>
    <dgm:pt modelId="{A50637F1-47BA-4B9D-AB4F-3B1C271A2014}" type="pres">
      <dgm:prSet presAssocID="{71BDD1A6-05EF-4D68-9F73-B803235DDCF9}" presName="root2" presStyleCnt="0"/>
      <dgm:spPr/>
    </dgm:pt>
    <dgm:pt modelId="{81A46470-59DB-4C24-93D2-0A8D094A0719}" type="pres">
      <dgm:prSet presAssocID="{71BDD1A6-05EF-4D68-9F73-B803235DDCF9}" presName="LevelTwoTextNode" presStyleLbl="node4" presStyleIdx="21" presStyleCnt="37" custScaleX="144769" custScaleY="322835" custLinFactNeighborX="-53182" custLinFactNeighborY="-79775">
        <dgm:presLayoutVars>
          <dgm:chPref val="3"/>
        </dgm:presLayoutVars>
      </dgm:prSet>
      <dgm:spPr/>
    </dgm:pt>
    <dgm:pt modelId="{C81570E4-BEFC-49A6-A807-F4152C398A02}" type="pres">
      <dgm:prSet presAssocID="{71BDD1A6-05EF-4D68-9F73-B803235DDCF9}" presName="level3hierChild" presStyleCnt="0"/>
      <dgm:spPr/>
    </dgm:pt>
    <dgm:pt modelId="{5B627FB1-1CC5-4ABB-B07E-144E3FD53C63}" type="pres">
      <dgm:prSet presAssocID="{070D32D5-F092-4959-AE36-B7861A503B66}" presName="conn2-1" presStyleLbl="parChTrans1D2" presStyleIdx="1" presStyleCnt="6"/>
      <dgm:spPr/>
    </dgm:pt>
    <dgm:pt modelId="{88B8C494-CBDA-49A8-A83D-F9EDE371E5BC}" type="pres">
      <dgm:prSet presAssocID="{070D32D5-F092-4959-AE36-B7861A503B66}" presName="connTx" presStyleLbl="parChTrans1D2" presStyleIdx="1" presStyleCnt="6"/>
      <dgm:spPr/>
    </dgm:pt>
    <dgm:pt modelId="{78ADB983-54E0-4B27-9189-9D0D175FFECB}" type="pres">
      <dgm:prSet presAssocID="{D7BDE1B9-595E-4E2F-854A-5BAFE47A46E2}" presName="root2" presStyleCnt="0"/>
      <dgm:spPr/>
    </dgm:pt>
    <dgm:pt modelId="{54E4670C-0959-4EEB-85AF-8A91E8F42917}" type="pres">
      <dgm:prSet presAssocID="{D7BDE1B9-595E-4E2F-854A-5BAFE47A46E2}" presName="LevelTwoTextNode" presStyleLbl="node2" presStyleIdx="1" presStyleCnt="6" custScaleX="145640" custScaleY="174768" custLinFactX="-31749" custLinFactNeighborX="-100000" custLinFactNeighborY="-78125">
        <dgm:presLayoutVars>
          <dgm:chPref val="3"/>
        </dgm:presLayoutVars>
      </dgm:prSet>
      <dgm:spPr/>
    </dgm:pt>
    <dgm:pt modelId="{5BB3F6DE-C53E-471E-A8B9-4EF3202A0A77}" type="pres">
      <dgm:prSet presAssocID="{D7BDE1B9-595E-4E2F-854A-5BAFE47A46E2}" presName="level3hierChild" presStyleCnt="0"/>
      <dgm:spPr/>
    </dgm:pt>
    <dgm:pt modelId="{EFEC927F-5B68-4150-A0FA-8EA608849D3E}" type="pres">
      <dgm:prSet presAssocID="{98DF5046-F77C-4E37-BC21-41E32E509080}" presName="conn2-1" presStyleLbl="parChTrans1D2" presStyleIdx="2" presStyleCnt="6"/>
      <dgm:spPr/>
    </dgm:pt>
    <dgm:pt modelId="{20CEB2F6-EB6C-423B-A91A-5AB6DD41641A}" type="pres">
      <dgm:prSet presAssocID="{98DF5046-F77C-4E37-BC21-41E32E509080}" presName="connTx" presStyleLbl="parChTrans1D2" presStyleIdx="2" presStyleCnt="6"/>
      <dgm:spPr/>
    </dgm:pt>
    <dgm:pt modelId="{DA144F2E-F7E5-41D5-87D4-6BC19AFC5E05}" type="pres">
      <dgm:prSet presAssocID="{38AC03AE-6CAE-4065-A065-256D85CF4563}" presName="root2" presStyleCnt="0"/>
      <dgm:spPr/>
    </dgm:pt>
    <dgm:pt modelId="{171A4AFF-FB43-4958-AB32-0DFDB436AFEE}" type="pres">
      <dgm:prSet presAssocID="{38AC03AE-6CAE-4065-A065-256D85CF4563}" presName="LevelTwoTextNode" presStyleLbl="node2" presStyleIdx="2" presStyleCnt="6" custScaleX="145640" custScaleY="174768" custLinFactX="-31749" custLinFactNeighborX="-100000" custLinFactNeighborY="50000">
        <dgm:presLayoutVars>
          <dgm:chPref val="3"/>
        </dgm:presLayoutVars>
      </dgm:prSet>
      <dgm:spPr/>
    </dgm:pt>
    <dgm:pt modelId="{E96A2513-D400-4280-B5D2-4B8D6C6DB69B}" type="pres">
      <dgm:prSet presAssocID="{38AC03AE-6CAE-4065-A065-256D85CF4563}" presName="level3hierChild" presStyleCnt="0"/>
      <dgm:spPr/>
    </dgm:pt>
    <dgm:pt modelId="{F636498A-626B-484C-B8E1-5435931904F8}" type="pres">
      <dgm:prSet presAssocID="{000968C4-6241-4147-AADE-4F0C4647F8B9}" presName="conn2-1" presStyleLbl="parChTrans1D2" presStyleIdx="3" presStyleCnt="6"/>
      <dgm:spPr/>
    </dgm:pt>
    <dgm:pt modelId="{F9EA0450-5D35-46E1-97AC-898605B412D4}" type="pres">
      <dgm:prSet presAssocID="{000968C4-6241-4147-AADE-4F0C4647F8B9}" presName="connTx" presStyleLbl="parChTrans1D2" presStyleIdx="3" presStyleCnt="6"/>
      <dgm:spPr/>
    </dgm:pt>
    <dgm:pt modelId="{42178BF0-B1F3-4D2C-9D11-7337DD2A2A19}" type="pres">
      <dgm:prSet presAssocID="{22F79549-4922-45D7-96CB-CE036AAFABB1}" presName="root2" presStyleCnt="0"/>
      <dgm:spPr/>
    </dgm:pt>
    <dgm:pt modelId="{9CC586E9-EB7A-4797-BB04-9FDD18CB1F20}" type="pres">
      <dgm:prSet presAssocID="{22F79549-4922-45D7-96CB-CE036AAFABB1}" presName="LevelTwoTextNode" presStyleLbl="node2" presStyleIdx="3" presStyleCnt="6" custScaleX="145640" custScaleY="473417" custLinFactX="-33787" custLinFactY="173993" custLinFactNeighborX="-100000" custLinFactNeighborY="200000">
        <dgm:presLayoutVars>
          <dgm:chPref val="3"/>
        </dgm:presLayoutVars>
      </dgm:prSet>
      <dgm:spPr/>
    </dgm:pt>
    <dgm:pt modelId="{A57F05E0-5D0F-4C79-A1F0-5C59DAB70D11}" type="pres">
      <dgm:prSet presAssocID="{22F79549-4922-45D7-96CB-CE036AAFABB1}" presName="level3hierChild" presStyleCnt="0"/>
      <dgm:spPr/>
    </dgm:pt>
    <dgm:pt modelId="{94EEB369-9335-4899-A5AB-FB2E91B046C4}" type="pres">
      <dgm:prSet presAssocID="{3752DA7F-11D4-4C12-ABF7-FF57CDC074CE}" presName="conn2-1" presStyleLbl="parChTrans1D3" presStyleIdx="2" presStyleCnt="13"/>
      <dgm:spPr/>
    </dgm:pt>
    <dgm:pt modelId="{AD158741-8D53-4586-84B4-11F3AB0606F9}" type="pres">
      <dgm:prSet presAssocID="{3752DA7F-11D4-4C12-ABF7-FF57CDC074CE}" presName="connTx" presStyleLbl="parChTrans1D3" presStyleIdx="2" presStyleCnt="13"/>
      <dgm:spPr/>
    </dgm:pt>
    <dgm:pt modelId="{DB9C9342-AF1C-4CE7-AFE4-DE41BC00DA13}" type="pres">
      <dgm:prSet presAssocID="{EB936195-BF07-465F-ABAA-041CB628E63E}" presName="root2" presStyleCnt="0"/>
      <dgm:spPr/>
    </dgm:pt>
    <dgm:pt modelId="{15E35338-7E1E-4B70-9FB0-394691E1FDCA}" type="pres">
      <dgm:prSet presAssocID="{EB936195-BF07-465F-ABAA-041CB628E63E}" presName="LevelTwoTextNode" presStyleLbl="node3" presStyleIdx="2" presStyleCnt="13" custScaleX="143482" custScaleY="224775" custLinFactX="-1521" custLinFactNeighborX="-100000" custLinFactNeighborY="-41512">
        <dgm:presLayoutVars>
          <dgm:chPref val="3"/>
        </dgm:presLayoutVars>
      </dgm:prSet>
      <dgm:spPr/>
    </dgm:pt>
    <dgm:pt modelId="{A49DB4F4-1CCB-4DFF-9733-96EB634AC6D5}" type="pres">
      <dgm:prSet presAssocID="{EB936195-BF07-465F-ABAA-041CB628E63E}" presName="level3hierChild" presStyleCnt="0"/>
      <dgm:spPr/>
    </dgm:pt>
    <dgm:pt modelId="{3D68A184-4589-421D-8D95-A2EF9C9C8C43}" type="pres">
      <dgm:prSet presAssocID="{DBB9A2D9-7E80-4D52-91AE-297D2CB8B044}" presName="conn2-1" presStyleLbl="parChTrans1D4" presStyleIdx="22" presStyleCnt="37"/>
      <dgm:spPr/>
    </dgm:pt>
    <dgm:pt modelId="{813F4130-4696-4D11-A6C6-8A29D5FD51DC}" type="pres">
      <dgm:prSet presAssocID="{DBB9A2D9-7E80-4D52-91AE-297D2CB8B044}" presName="connTx" presStyleLbl="parChTrans1D4" presStyleIdx="22" presStyleCnt="37"/>
      <dgm:spPr/>
    </dgm:pt>
    <dgm:pt modelId="{47383A5D-E91E-46BF-847F-94B58FAD7D70}" type="pres">
      <dgm:prSet presAssocID="{74AE25C3-0B53-4AD9-8256-5B7FDB84B475}" presName="root2" presStyleCnt="0"/>
      <dgm:spPr/>
    </dgm:pt>
    <dgm:pt modelId="{BFDDCAB8-3F66-4767-98FE-46A3F7FB09AA}" type="pres">
      <dgm:prSet presAssocID="{74AE25C3-0B53-4AD9-8256-5B7FDB84B475}" presName="LevelTwoTextNode" presStyleLbl="node4" presStyleIdx="22" presStyleCnt="37" custScaleX="146300" custScaleY="124355" custLinFactNeighborX="-52218" custLinFactNeighborY="-76395">
        <dgm:presLayoutVars>
          <dgm:chPref val="3"/>
        </dgm:presLayoutVars>
      </dgm:prSet>
      <dgm:spPr/>
    </dgm:pt>
    <dgm:pt modelId="{331194FB-EA8A-48E5-B087-399974EE2640}" type="pres">
      <dgm:prSet presAssocID="{74AE25C3-0B53-4AD9-8256-5B7FDB84B475}" presName="level3hierChild" presStyleCnt="0"/>
      <dgm:spPr/>
    </dgm:pt>
    <dgm:pt modelId="{D3D853C0-4B34-4688-A47B-0ABBF97CCBCC}" type="pres">
      <dgm:prSet presAssocID="{8724F7A2-9E93-4A3B-9482-0D029A294230}" presName="conn2-1" presStyleLbl="parChTrans1D3" presStyleIdx="3" presStyleCnt="13"/>
      <dgm:spPr/>
    </dgm:pt>
    <dgm:pt modelId="{AB5BD1DB-76CE-4D11-B5A9-407CF94EEDBD}" type="pres">
      <dgm:prSet presAssocID="{8724F7A2-9E93-4A3B-9482-0D029A294230}" presName="connTx" presStyleLbl="parChTrans1D3" presStyleIdx="3" presStyleCnt="13"/>
      <dgm:spPr/>
    </dgm:pt>
    <dgm:pt modelId="{69E34E89-A779-4D79-B5E8-41CE2F6574F4}" type="pres">
      <dgm:prSet presAssocID="{543927F6-BD16-4C84-9241-E03D10D601F7}" presName="root2" presStyleCnt="0"/>
      <dgm:spPr/>
    </dgm:pt>
    <dgm:pt modelId="{0CB710A4-C108-4982-95C4-3556755376D0}" type="pres">
      <dgm:prSet presAssocID="{543927F6-BD16-4C84-9241-E03D10D601F7}" presName="LevelTwoTextNode" presStyleLbl="node3" presStyleIdx="3" presStyleCnt="13" custScaleX="143256" custScaleY="198620" custLinFactX="-3529" custLinFactY="297851" custLinFactNeighborX="-100000" custLinFactNeighborY="300000">
        <dgm:presLayoutVars>
          <dgm:chPref val="3"/>
        </dgm:presLayoutVars>
      </dgm:prSet>
      <dgm:spPr/>
    </dgm:pt>
    <dgm:pt modelId="{23BD0619-8AC7-4CF1-B726-86859B8C2779}" type="pres">
      <dgm:prSet presAssocID="{543927F6-BD16-4C84-9241-E03D10D601F7}" presName="level3hierChild" presStyleCnt="0"/>
      <dgm:spPr/>
    </dgm:pt>
    <dgm:pt modelId="{52C11BD2-4195-4FF8-A990-8CCC1466185B}" type="pres">
      <dgm:prSet presAssocID="{4DF4AFDB-F070-4C07-8B07-EBABBE33B136}" presName="conn2-1" presStyleLbl="parChTrans1D3" presStyleIdx="4" presStyleCnt="13"/>
      <dgm:spPr/>
    </dgm:pt>
    <dgm:pt modelId="{EA1E63CD-D261-4BD3-A29F-26DC04788D99}" type="pres">
      <dgm:prSet presAssocID="{4DF4AFDB-F070-4C07-8B07-EBABBE33B136}" presName="connTx" presStyleLbl="parChTrans1D3" presStyleIdx="4" presStyleCnt="13"/>
      <dgm:spPr/>
    </dgm:pt>
    <dgm:pt modelId="{DC2FB814-ACAB-46F2-A3C5-09A8DB6CE8E8}" type="pres">
      <dgm:prSet presAssocID="{8D420789-2E3C-40E9-8C3E-5856E2E1A71C}" presName="root2" presStyleCnt="0"/>
      <dgm:spPr/>
    </dgm:pt>
    <dgm:pt modelId="{9EB8A74F-BCD5-40C2-AA2F-D94B134B384F}" type="pres">
      <dgm:prSet presAssocID="{8D420789-2E3C-40E9-8C3E-5856E2E1A71C}" presName="LevelTwoTextNode" presStyleLbl="node3" presStyleIdx="4" presStyleCnt="13" custScaleX="143482" custScaleY="143058" custLinFactX="-3755" custLinFactY="-56523" custLinFactNeighborX="-100000" custLinFactNeighborY="-100000">
        <dgm:presLayoutVars>
          <dgm:chPref val="3"/>
        </dgm:presLayoutVars>
      </dgm:prSet>
      <dgm:spPr/>
    </dgm:pt>
    <dgm:pt modelId="{9A0B6885-43A6-4E59-89C3-A67C0D88D32C}" type="pres">
      <dgm:prSet presAssocID="{8D420789-2E3C-40E9-8C3E-5856E2E1A71C}" presName="level3hierChild" presStyleCnt="0"/>
      <dgm:spPr/>
    </dgm:pt>
    <dgm:pt modelId="{A11A40E9-9661-4F31-AE50-F7E7EE68D9AB}" type="pres">
      <dgm:prSet presAssocID="{330F6BFA-CD4D-4E13-BC4B-4A8DEC1D6FB6}" presName="conn2-1" presStyleLbl="parChTrans1D4" presStyleIdx="23" presStyleCnt="37"/>
      <dgm:spPr/>
    </dgm:pt>
    <dgm:pt modelId="{C8B3E491-F053-4F40-80D7-81C4484C051F}" type="pres">
      <dgm:prSet presAssocID="{330F6BFA-CD4D-4E13-BC4B-4A8DEC1D6FB6}" presName="connTx" presStyleLbl="parChTrans1D4" presStyleIdx="23" presStyleCnt="37"/>
      <dgm:spPr/>
    </dgm:pt>
    <dgm:pt modelId="{689F25FF-371E-4335-B8D0-CE35EAA274BA}" type="pres">
      <dgm:prSet presAssocID="{FF2361F4-A12A-4B1E-812B-1EFF176C9601}" presName="root2" presStyleCnt="0"/>
      <dgm:spPr/>
    </dgm:pt>
    <dgm:pt modelId="{D43558B0-0E8A-4CA4-8D75-78EC62B61491}" type="pres">
      <dgm:prSet presAssocID="{FF2361F4-A12A-4B1E-812B-1EFF176C9601}" presName="LevelTwoTextNode" presStyleLbl="node4" presStyleIdx="23" presStyleCnt="37" custScaleX="146300" custScaleY="153216" custLinFactY="-27937" custLinFactNeighborX="-53182" custLinFactNeighborY="-100000">
        <dgm:presLayoutVars>
          <dgm:chPref val="3"/>
        </dgm:presLayoutVars>
      </dgm:prSet>
      <dgm:spPr/>
    </dgm:pt>
    <dgm:pt modelId="{0E080709-5B12-4E17-A83A-27405EDC7C66}" type="pres">
      <dgm:prSet presAssocID="{FF2361F4-A12A-4B1E-812B-1EFF176C9601}" presName="level3hierChild" presStyleCnt="0"/>
      <dgm:spPr/>
    </dgm:pt>
    <dgm:pt modelId="{1C3C4AAE-3998-46BD-BDCD-C6140A980582}" type="pres">
      <dgm:prSet presAssocID="{AD897939-3708-4895-A3CE-B7DFEB9C91A8}" presName="conn2-1" presStyleLbl="parChTrans1D4" presStyleIdx="24" presStyleCnt="37"/>
      <dgm:spPr/>
    </dgm:pt>
    <dgm:pt modelId="{A4B895C6-D71D-4C2F-B7A3-3EAB6DE069DA}" type="pres">
      <dgm:prSet presAssocID="{AD897939-3708-4895-A3CE-B7DFEB9C91A8}" presName="connTx" presStyleLbl="parChTrans1D4" presStyleIdx="24" presStyleCnt="37"/>
      <dgm:spPr/>
    </dgm:pt>
    <dgm:pt modelId="{3F3F1B9D-B795-4AE3-89A3-B4AF8C4B2C68}" type="pres">
      <dgm:prSet presAssocID="{4DE53E75-0A1C-4F07-905B-DBAE33D41B1A}" presName="root2" presStyleCnt="0"/>
      <dgm:spPr/>
    </dgm:pt>
    <dgm:pt modelId="{17021E75-D850-4F9B-A1A6-9A68E46775C4}" type="pres">
      <dgm:prSet presAssocID="{4DE53E75-0A1C-4F07-905B-DBAE33D41B1A}" presName="LevelTwoTextNode" presStyleLbl="node4" presStyleIdx="24" presStyleCnt="37" custScaleX="146300" custScaleY="124355" custLinFactY="-1896" custLinFactNeighborX="-53182" custLinFactNeighborY="-100000">
        <dgm:presLayoutVars>
          <dgm:chPref val="3"/>
        </dgm:presLayoutVars>
      </dgm:prSet>
      <dgm:spPr/>
    </dgm:pt>
    <dgm:pt modelId="{C9B5A665-2633-4214-9A47-BBE210EDE512}" type="pres">
      <dgm:prSet presAssocID="{4DE53E75-0A1C-4F07-905B-DBAE33D41B1A}" presName="level3hierChild" presStyleCnt="0"/>
      <dgm:spPr/>
    </dgm:pt>
    <dgm:pt modelId="{9FAFF360-EB4F-4867-8205-741651E28B02}" type="pres">
      <dgm:prSet presAssocID="{217407F4-F8BD-4533-9934-5A46791458CA}" presName="conn2-1" presStyleLbl="parChTrans1D4" presStyleIdx="25" presStyleCnt="37"/>
      <dgm:spPr/>
    </dgm:pt>
    <dgm:pt modelId="{760CC606-B326-4C34-B4FB-F5D29C5691A6}" type="pres">
      <dgm:prSet presAssocID="{217407F4-F8BD-4533-9934-5A46791458CA}" presName="connTx" presStyleLbl="parChTrans1D4" presStyleIdx="25" presStyleCnt="37"/>
      <dgm:spPr/>
    </dgm:pt>
    <dgm:pt modelId="{7DB0193B-5C71-4A72-8367-ADE9221F5776}" type="pres">
      <dgm:prSet presAssocID="{D40C613D-4890-4C77-93D9-DCC174B8A80B}" presName="root2" presStyleCnt="0"/>
      <dgm:spPr/>
    </dgm:pt>
    <dgm:pt modelId="{31074C16-63D0-4494-8976-C5E18DB41683}" type="pres">
      <dgm:prSet presAssocID="{D40C613D-4890-4C77-93D9-DCC174B8A80B}" presName="LevelTwoTextNode" presStyleLbl="node4" presStyleIdx="25" presStyleCnt="37" custScaleX="146300" custScaleY="124355" custLinFactNeighborX="-53182" custLinFactNeighborY="-54896">
        <dgm:presLayoutVars>
          <dgm:chPref val="3"/>
        </dgm:presLayoutVars>
      </dgm:prSet>
      <dgm:spPr/>
    </dgm:pt>
    <dgm:pt modelId="{75009877-00E1-41EC-AB44-4154A656FC77}" type="pres">
      <dgm:prSet presAssocID="{D40C613D-4890-4C77-93D9-DCC174B8A80B}" presName="level3hierChild" presStyleCnt="0"/>
      <dgm:spPr/>
    </dgm:pt>
    <dgm:pt modelId="{8014FF6E-B05C-4430-AB08-D8D996AB1D24}" type="pres">
      <dgm:prSet presAssocID="{F70B3139-F536-439B-B059-B8A811926E8D}" presName="conn2-1" presStyleLbl="parChTrans1D4" presStyleIdx="26" presStyleCnt="37"/>
      <dgm:spPr/>
    </dgm:pt>
    <dgm:pt modelId="{6C687EEF-4123-4BD6-B6A0-58C607CA4C8C}" type="pres">
      <dgm:prSet presAssocID="{F70B3139-F536-439B-B059-B8A811926E8D}" presName="connTx" presStyleLbl="parChTrans1D4" presStyleIdx="26" presStyleCnt="37"/>
      <dgm:spPr/>
    </dgm:pt>
    <dgm:pt modelId="{15DD70CC-A9A2-4A72-83FC-5ED1BFB0DFAF}" type="pres">
      <dgm:prSet presAssocID="{2CE7E0C5-EC5F-4D61-AD06-DDC8C5D93A34}" presName="root2" presStyleCnt="0"/>
      <dgm:spPr/>
    </dgm:pt>
    <dgm:pt modelId="{3CAE1E22-2AE7-4678-B5A5-750B1E304CB2}" type="pres">
      <dgm:prSet presAssocID="{2CE7E0C5-EC5F-4D61-AD06-DDC8C5D93A34}" presName="LevelTwoTextNode" presStyleLbl="node4" presStyleIdx="26" presStyleCnt="37" custScaleX="146300" custScaleY="124543" custLinFactNeighborX="-53182" custLinFactNeighborY="-25069">
        <dgm:presLayoutVars>
          <dgm:chPref val="3"/>
        </dgm:presLayoutVars>
      </dgm:prSet>
      <dgm:spPr/>
    </dgm:pt>
    <dgm:pt modelId="{C75E6A1B-6D1D-4DAC-967C-E7BE0AA84CEB}" type="pres">
      <dgm:prSet presAssocID="{2CE7E0C5-EC5F-4D61-AD06-DDC8C5D93A34}" presName="level3hierChild" presStyleCnt="0"/>
      <dgm:spPr/>
    </dgm:pt>
    <dgm:pt modelId="{01A3327F-D7B9-4672-82BD-44614FFF5E41}" type="pres">
      <dgm:prSet presAssocID="{2A447BA3-601F-4508-8063-52AFA333C872}" presName="conn2-1" presStyleLbl="parChTrans1D3" presStyleIdx="5" presStyleCnt="13"/>
      <dgm:spPr/>
    </dgm:pt>
    <dgm:pt modelId="{AFADEBBD-4CC9-48E1-96D4-5E13E6A90073}" type="pres">
      <dgm:prSet presAssocID="{2A447BA3-601F-4508-8063-52AFA333C872}" presName="connTx" presStyleLbl="parChTrans1D3" presStyleIdx="5" presStyleCnt="13"/>
      <dgm:spPr/>
    </dgm:pt>
    <dgm:pt modelId="{D53F57DE-0941-420C-9859-C983C2E79554}" type="pres">
      <dgm:prSet presAssocID="{2DBE74C2-D172-48FF-9796-1FD057CB5D99}" presName="root2" presStyleCnt="0"/>
      <dgm:spPr/>
    </dgm:pt>
    <dgm:pt modelId="{91E7B859-6DE8-4DEA-A794-26F05E038568}" type="pres">
      <dgm:prSet presAssocID="{2DBE74C2-D172-48FF-9796-1FD057CB5D99}" presName="LevelTwoTextNode" presStyleLbl="node3" presStyleIdx="5" presStyleCnt="13" custScaleX="143058" custScaleY="214587" custLinFactX="-3331" custLinFactY="-100000" custLinFactNeighborX="-100000" custLinFactNeighborY="-105962">
        <dgm:presLayoutVars>
          <dgm:chPref val="3"/>
        </dgm:presLayoutVars>
      </dgm:prSet>
      <dgm:spPr/>
    </dgm:pt>
    <dgm:pt modelId="{16364626-1570-42B9-B1B9-D66DCDC50729}" type="pres">
      <dgm:prSet presAssocID="{2DBE74C2-D172-48FF-9796-1FD057CB5D99}" presName="level3hierChild" presStyleCnt="0"/>
      <dgm:spPr/>
    </dgm:pt>
    <dgm:pt modelId="{064800EA-1703-4B90-9285-D965EF061D49}" type="pres">
      <dgm:prSet presAssocID="{CBC081BE-4E9A-430D-855C-938C1A41A1D6}" presName="conn2-1" presStyleLbl="parChTrans1D4" presStyleIdx="27" presStyleCnt="37"/>
      <dgm:spPr/>
    </dgm:pt>
    <dgm:pt modelId="{5E9DC2B6-C1F2-4CE5-9F09-1EB178FE920E}" type="pres">
      <dgm:prSet presAssocID="{CBC081BE-4E9A-430D-855C-938C1A41A1D6}" presName="connTx" presStyleLbl="parChTrans1D4" presStyleIdx="27" presStyleCnt="37"/>
      <dgm:spPr/>
    </dgm:pt>
    <dgm:pt modelId="{8A292BB6-08AB-462C-A857-C3332DA5981A}" type="pres">
      <dgm:prSet presAssocID="{BC71CFBD-BB45-422E-A801-073F302348F9}" presName="root2" presStyleCnt="0"/>
      <dgm:spPr/>
    </dgm:pt>
    <dgm:pt modelId="{A422CD16-3A41-43D3-9838-FC8301E21D51}" type="pres">
      <dgm:prSet presAssocID="{BC71CFBD-BB45-422E-A801-073F302348F9}" presName="LevelTwoTextNode" presStyleLbl="node4" presStyleIdx="27" presStyleCnt="37" custScaleX="146521" custScaleY="124732" custLinFactNeighborX="-52758" custLinFactNeighborY="-19126">
        <dgm:presLayoutVars>
          <dgm:chPref val="3"/>
        </dgm:presLayoutVars>
      </dgm:prSet>
      <dgm:spPr/>
    </dgm:pt>
    <dgm:pt modelId="{FD37937A-7E90-48F9-9793-A5A1485E18B7}" type="pres">
      <dgm:prSet presAssocID="{BC71CFBD-BB45-422E-A801-073F302348F9}" presName="level3hierChild" presStyleCnt="0"/>
      <dgm:spPr/>
    </dgm:pt>
    <dgm:pt modelId="{8C093249-FE21-4A24-9593-7C4B815B6F73}" type="pres">
      <dgm:prSet presAssocID="{0E8ADAB5-297B-4952-AD0B-2CC11D43DB84}" presName="conn2-1" presStyleLbl="parChTrans1D2" presStyleIdx="4" presStyleCnt="6"/>
      <dgm:spPr/>
    </dgm:pt>
    <dgm:pt modelId="{2E1B02F4-ABA6-4AE0-B169-8AFAC09ADA1B}" type="pres">
      <dgm:prSet presAssocID="{0E8ADAB5-297B-4952-AD0B-2CC11D43DB84}" presName="connTx" presStyleLbl="parChTrans1D2" presStyleIdx="4" presStyleCnt="6"/>
      <dgm:spPr/>
    </dgm:pt>
    <dgm:pt modelId="{36EBB044-E7B7-4137-AB4C-9B67CC0C397E}" type="pres">
      <dgm:prSet presAssocID="{E7E1F1C8-68CC-480E-9697-175280C67513}" presName="root2" presStyleCnt="0"/>
      <dgm:spPr/>
    </dgm:pt>
    <dgm:pt modelId="{8C3F81DC-7E6A-4700-B03E-E6128710486F}" type="pres">
      <dgm:prSet presAssocID="{E7E1F1C8-68CC-480E-9697-175280C67513}" presName="LevelTwoTextNode" presStyleLbl="node2" presStyleIdx="4" presStyleCnt="6" custScaleX="143058" custScaleY="185976" custLinFactNeighborX="83692" custLinFactNeighborY="55142">
        <dgm:presLayoutVars>
          <dgm:chPref val="3"/>
        </dgm:presLayoutVars>
      </dgm:prSet>
      <dgm:spPr/>
    </dgm:pt>
    <dgm:pt modelId="{FBE8FEBF-614C-4D39-9BEF-6A0249FB1C62}" type="pres">
      <dgm:prSet presAssocID="{E7E1F1C8-68CC-480E-9697-175280C67513}" presName="level3hierChild" presStyleCnt="0"/>
      <dgm:spPr/>
    </dgm:pt>
    <dgm:pt modelId="{05039648-9347-4CA2-BEB1-A4055491738A}" type="pres">
      <dgm:prSet presAssocID="{8D7356AB-7367-4BA8-9161-1B5B4FCAC1F1}" presName="conn2-1" presStyleLbl="parChTrans1D3" presStyleIdx="6" presStyleCnt="13"/>
      <dgm:spPr/>
    </dgm:pt>
    <dgm:pt modelId="{52A605A7-81CF-4F93-965C-4AA92D2D60B4}" type="pres">
      <dgm:prSet presAssocID="{8D7356AB-7367-4BA8-9161-1B5B4FCAC1F1}" presName="connTx" presStyleLbl="parChTrans1D3" presStyleIdx="6" presStyleCnt="13"/>
      <dgm:spPr/>
    </dgm:pt>
    <dgm:pt modelId="{7120B4AA-690C-4F2A-975D-91C727EEF536}" type="pres">
      <dgm:prSet presAssocID="{0BE49A6C-F32E-441C-9F7B-4C13AAF73F15}" presName="root2" presStyleCnt="0"/>
      <dgm:spPr/>
    </dgm:pt>
    <dgm:pt modelId="{701654FF-9D40-42B3-9921-D2A0CB8A85FC}" type="pres">
      <dgm:prSet presAssocID="{0BE49A6C-F32E-441C-9F7B-4C13AAF73F15}" presName="LevelTwoTextNode" presStyleLbl="node3" presStyleIdx="6" presStyleCnt="13" custScaleX="145612" custScaleY="122855" custLinFactX="32611" custLinFactNeighborX="100000" custLinFactNeighborY="-20011">
        <dgm:presLayoutVars>
          <dgm:chPref val="3"/>
        </dgm:presLayoutVars>
      </dgm:prSet>
      <dgm:spPr/>
    </dgm:pt>
    <dgm:pt modelId="{C793430B-DC35-4DB2-8486-8659A379523E}" type="pres">
      <dgm:prSet presAssocID="{0BE49A6C-F32E-441C-9F7B-4C13AAF73F15}" presName="level3hierChild" presStyleCnt="0"/>
      <dgm:spPr/>
    </dgm:pt>
    <dgm:pt modelId="{CE068D27-4D47-4B27-A75E-744841F8D175}" type="pres">
      <dgm:prSet presAssocID="{2CF782C7-017B-4F5E-AB70-B55A8988313F}" presName="conn2-1" presStyleLbl="parChTrans1D3" presStyleIdx="7" presStyleCnt="13"/>
      <dgm:spPr/>
    </dgm:pt>
    <dgm:pt modelId="{31A247A7-B3C9-4200-A29E-C8BCDF22F680}" type="pres">
      <dgm:prSet presAssocID="{2CF782C7-017B-4F5E-AB70-B55A8988313F}" presName="connTx" presStyleLbl="parChTrans1D3" presStyleIdx="7" presStyleCnt="13"/>
      <dgm:spPr/>
    </dgm:pt>
    <dgm:pt modelId="{29A2FE17-7D6C-456F-95AE-7B50274EF9F1}" type="pres">
      <dgm:prSet presAssocID="{0D3BCA7C-72E1-4B1D-9892-D059B9506E24}" presName="root2" presStyleCnt="0"/>
      <dgm:spPr/>
    </dgm:pt>
    <dgm:pt modelId="{9C2A55A0-1C0F-462C-9C05-A6BABE5D0EB4}" type="pres">
      <dgm:prSet presAssocID="{0D3BCA7C-72E1-4B1D-9892-D059B9506E24}" presName="LevelTwoTextNode" presStyleLbl="node3" presStyleIdx="7" presStyleCnt="13" custScaleX="144535" custScaleY="123403" custLinFactX="32611" custLinFactNeighborX="100000">
        <dgm:presLayoutVars>
          <dgm:chPref val="3"/>
        </dgm:presLayoutVars>
      </dgm:prSet>
      <dgm:spPr/>
    </dgm:pt>
    <dgm:pt modelId="{60A0EEAE-37B4-4880-B233-28EE53A3D2AF}" type="pres">
      <dgm:prSet presAssocID="{0D3BCA7C-72E1-4B1D-9892-D059B9506E24}" presName="level3hierChild" presStyleCnt="0"/>
      <dgm:spPr/>
    </dgm:pt>
    <dgm:pt modelId="{2DEC4608-251F-4FEF-8D7C-B454F07CC9B0}" type="pres">
      <dgm:prSet presAssocID="{4B2341A1-362C-42B4-8376-D16E585C315C}" presName="conn2-1" presStyleLbl="parChTrans1D3" presStyleIdx="8" presStyleCnt="13"/>
      <dgm:spPr/>
    </dgm:pt>
    <dgm:pt modelId="{898B9840-FA61-4988-B038-3119A86C601D}" type="pres">
      <dgm:prSet presAssocID="{4B2341A1-362C-42B4-8376-D16E585C315C}" presName="connTx" presStyleLbl="parChTrans1D3" presStyleIdx="8" presStyleCnt="13"/>
      <dgm:spPr/>
    </dgm:pt>
    <dgm:pt modelId="{156EDBB0-A237-4B04-B431-62735F79F26B}" type="pres">
      <dgm:prSet presAssocID="{FF7A1A72-2575-4D2E-8613-7E296DFD93F7}" presName="root2" presStyleCnt="0"/>
      <dgm:spPr/>
    </dgm:pt>
    <dgm:pt modelId="{F120E088-0150-45D2-842C-5EE00E93C8E9}" type="pres">
      <dgm:prSet presAssocID="{FF7A1A72-2575-4D2E-8613-7E296DFD93F7}" presName="LevelTwoTextNode" presStyleLbl="node3" presStyleIdx="8" presStyleCnt="13" custScaleX="145396" custScaleY="124141" custLinFactX="32611" custLinFactNeighborX="100000" custLinFactNeighborY="7672">
        <dgm:presLayoutVars>
          <dgm:chPref val="3"/>
        </dgm:presLayoutVars>
      </dgm:prSet>
      <dgm:spPr/>
    </dgm:pt>
    <dgm:pt modelId="{C6337554-E20C-4D6B-916A-DCFCD9A259C7}" type="pres">
      <dgm:prSet presAssocID="{FF7A1A72-2575-4D2E-8613-7E296DFD93F7}" presName="level3hierChild" presStyleCnt="0"/>
      <dgm:spPr/>
    </dgm:pt>
    <dgm:pt modelId="{825AF988-CD04-48F3-8DB4-5AC7C0C32D24}" type="pres">
      <dgm:prSet presAssocID="{51C8610A-9E59-4374-BFCB-BD423340A288}" presName="conn2-1" presStyleLbl="parChTrans1D3" presStyleIdx="9" presStyleCnt="13"/>
      <dgm:spPr/>
    </dgm:pt>
    <dgm:pt modelId="{FAB7FA9F-8130-4F29-AEEA-DF547618CDD0}" type="pres">
      <dgm:prSet presAssocID="{51C8610A-9E59-4374-BFCB-BD423340A288}" presName="connTx" presStyleLbl="parChTrans1D3" presStyleIdx="9" presStyleCnt="13"/>
      <dgm:spPr/>
    </dgm:pt>
    <dgm:pt modelId="{97893918-A866-4EBD-8B5D-F314D7DFEF9A}" type="pres">
      <dgm:prSet presAssocID="{1A893261-EB71-4221-A68F-5DFA6C101702}" presName="root2" presStyleCnt="0"/>
      <dgm:spPr/>
    </dgm:pt>
    <dgm:pt modelId="{B29F415E-111E-4896-AAEA-8EE89D107000}" type="pres">
      <dgm:prSet presAssocID="{1A893261-EB71-4221-A68F-5DFA6C101702}" presName="LevelTwoTextNode" presStyleLbl="node3" presStyleIdx="9" presStyleCnt="13" custScaleX="146048" custScaleY="124700" custLinFactX="32611" custLinFactNeighborX="100000" custLinFactNeighborY="38361">
        <dgm:presLayoutVars>
          <dgm:chPref val="3"/>
        </dgm:presLayoutVars>
      </dgm:prSet>
      <dgm:spPr/>
    </dgm:pt>
    <dgm:pt modelId="{B81B0FA2-9A69-43E1-9AE6-3D020F417395}" type="pres">
      <dgm:prSet presAssocID="{1A893261-EB71-4221-A68F-5DFA6C101702}" presName="level3hierChild" presStyleCnt="0"/>
      <dgm:spPr/>
    </dgm:pt>
    <dgm:pt modelId="{A49A1E62-5C77-4541-A573-F73C7E3D6917}" type="pres">
      <dgm:prSet presAssocID="{12E6D789-540E-4B68-8556-FD6BC2CFE506}" presName="conn2-1" presStyleLbl="parChTrans1D2" presStyleIdx="5" presStyleCnt="6"/>
      <dgm:spPr/>
    </dgm:pt>
    <dgm:pt modelId="{90CAFCEC-C785-403C-8A02-FCC5B4059B05}" type="pres">
      <dgm:prSet presAssocID="{12E6D789-540E-4B68-8556-FD6BC2CFE506}" presName="connTx" presStyleLbl="parChTrans1D2" presStyleIdx="5" presStyleCnt="6"/>
      <dgm:spPr/>
    </dgm:pt>
    <dgm:pt modelId="{C6C255E9-2A30-4F61-A63E-094FBB859DB4}" type="pres">
      <dgm:prSet presAssocID="{466314A7-55DD-4F25-BFFD-0E6AA121DD37}" presName="root2" presStyleCnt="0"/>
      <dgm:spPr/>
    </dgm:pt>
    <dgm:pt modelId="{16637919-BF2E-4CFF-B5E2-48BA1586EBAB}" type="pres">
      <dgm:prSet presAssocID="{466314A7-55DD-4F25-BFFD-0E6AA121DD37}" presName="LevelTwoTextNode" presStyleLbl="node2" presStyleIdx="5" presStyleCnt="6" custScaleX="143256" custScaleY="330009" custLinFactX="-24759" custLinFactNeighborX="-100000" custLinFactNeighborY="12851">
        <dgm:presLayoutVars>
          <dgm:chPref val="3"/>
        </dgm:presLayoutVars>
      </dgm:prSet>
      <dgm:spPr/>
    </dgm:pt>
    <dgm:pt modelId="{0B47EA8B-1C37-4708-8FE5-3D36F0CA262F}" type="pres">
      <dgm:prSet presAssocID="{466314A7-55DD-4F25-BFFD-0E6AA121DD37}" presName="level3hierChild" presStyleCnt="0"/>
      <dgm:spPr/>
    </dgm:pt>
    <dgm:pt modelId="{603FBF4C-D2BF-403B-90E1-67CDAB9E4625}" type="pres">
      <dgm:prSet presAssocID="{122A8B1A-559F-42C8-A916-637D37689888}" presName="conn2-1" presStyleLbl="parChTrans1D3" presStyleIdx="10" presStyleCnt="13"/>
      <dgm:spPr/>
    </dgm:pt>
    <dgm:pt modelId="{BED9D53C-2ADC-4D6C-9B6D-0DA6A5EA781C}" type="pres">
      <dgm:prSet presAssocID="{122A8B1A-559F-42C8-A916-637D37689888}" presName="connTx" presStyleLbl="parChTrans1D3" presStyleIdx="10" presStyleCnt="13"/>
      <dgm:spPr/>
    </dgm:pt>
    <dgm:pt modelId="{D26DA4C2-D328-4B0D-A1C0-3558340D1EE7}" type="pres">
      <dgm:prSet presAssocID="{FE8F11ED-2DFB-4260-A487-18DC04BA6513}" presName="root2" presStyleCnt="0"/>
      <dgm:spPr/>
    </dgm:pt>
    <dgm:pt modelId="{E8CFC0C3-1051-434F-B65D-FB5994F5DA90}" type="pres">
      <dgm:prSet presAssocID="{FE8F11ED-2DFB-4260-A487-18DC04BA6513}" presName="LevelTwoTextNode" presStyleLbl="node3" presStyleIdx="10" presStyleCnt="13" custScaleX="139554" custScaleY="181420" custLinFactNeighborX="-98373" custLinFactNeighborY="-81043">
        <dgm:presLayoutVars>
          <dgm:chPref val="3"/>
        </dgm:presLayoutVars>
      </dgm:prSet>
      <dgm:spPr/>
    </dgm:pt>
    <dgm:pt modelId="{7A7EE9AD-5DDD-4E14-A7A1-8345D220A300}" type="pres">
      <dgm:prSet presAssocID="{FE8F11ED-2DFB-4260-A487-18DC04BA6513}" presName="level3hierChild" presStyleCnt="0"/>
      <dgm:spPr/>
    </dgm:pt>
    <dgm:pt modelId="{9D4E3D22-D711-48BA-9D94-AC53C0163DC0}" type="pres">
      <dgm:prSet presAssocID="{532970CA-55F1-4215-872E-3E8D7D677BEC}" presName="conn2-1" presStyleLbl="parChTrans1D4" presStyleIdx="28" presStyleCnt="37"/>
      <dgm:spPr/>
    </dgm:pt>
    <dgm:pt modelId="{1FEA9207-6FDF-461C-8D70-1530BBEEBC4D}" type="pres">
      <dgm:prSet presAssocID="{532970CA-55F1-4215-872E-3E8D7D677BEC}" presName="connTx" presStyleLbl="parChTrans1D4" presStyleIdx="28" presStyleCnt="37"/>
      <dgm:spPr/>
    </dgm:pt>
    <dgm:pt modelId="{36BB2821-25FA-4CDC-964F-7B48E8F0FECD}" type="pres">
      <dgm:prSet presAssocID="{D98C6CC1-6D7D-458B-93AE-5D0C72608EE9}" presName="root2" presStyleCnt="0"/>
      <dgm:spPr/>
    </dgm:pt>
    <dgm:pt modelId="{DF3BCA23-6A94-4349-A76B-EA8200382A06}" type="pres">
      <dgm:prSet presAssocID="{D98C6CC1-6D7D-458B-93AE-5D0C72608EE9}" presName="LevelTwoTextNode" presStyleLbl="node4" presStyleIdx="28" presStyleCnt="37" custScaleX="145396" custScaleY="123586" custLinFactNeighborX="-46870" custLinFactNeighborY="70257">
        <dgm:presLayoutVars>
          <dgm:chPref val="3"/>
        </dgm:presLayoutVars>
      </dgm:prSet>
      <dgm:spPr/>
    </dgm:pt>
    <dgm:pt modelId="{666AEF6A-9D4F-4974-9242-F9DF7D841412}" type="pres">
      <dgm:prSet presAssocID="{D98C6CC1-6D7D-458B-93AE-5D0C72608EE9}" presName="level3hierChild" presStyleCnt="0"/>
      <dgm:spPr/>
    </dgm:pt>
    <dgm:pt modelId="{C4205531-A15F-41D5-A38C-40E5339CDA2D}" type="pres">
      <dgm:prSet presAssocID="{EB83C49B-E571-4B21-8CDA-E138C7A27A1D}" presName="conn2-1" presStyleLbl="parChTrans1D4" presStyleIdx="29" presStyleCnt="37"/>
      <dgm:spPr/>
    </dgm:pt>
    <dgm:pt modelId="{5809DFF7-F7FA-4E97-85DC-60AF95C21903}" type="pres">
      <dgm:prSet presAssocID="{EB83C49B-E571-4B21-8CDA-E138C7A27A1D}" presName="connTx" presStyleLbl="parChTrans1D4" presStyleIdx="29" presStyleCnt="37"/>
      <dgm:spPr/>
    </dgm:pt>
    <dgm:pt modelId="{EFE93222-630B-403F-B2C6-47B13B90845C}" type="pres">
      <dgm:prSet presAssocID="{F355931A-B93C-49D3-BCB3-1ADB4C8D6B06}" presName="root2" presStyleCnt="0"/>
      <dgm:spPr/>
    </dgm:pt>
    <dgm:pt modelId="{4F8FC3E9-BE2B-4796-AF2E-81C33F73024D}" type="pres">
      <dgm:prSet presAssocID="{F355931A-B93C-49D3-BCB3-1ADB4C8D6B06}" presName="LevelTwoTextNode" presStyleLbl="node4" presStyleIdx="29" presStyleCnt="37" custScaleX="273664" custScaleY="113240" custLinFactX="17123" custLinFactY="-18833" custLinFactNeighborX="100000" custLinFactNeighborY="-100000">
        <dgm:presLayoutVars>
          <dgm:chPref val="3"/>
        </dgm:presLayoutVars>
      </dgm:prSet>
      <dgm:spPr/>
    </dgm:pt>
    <dgm:pt modelId="{91820435-26FB-4FE4-BB74-2E162F371534}" type="pres">
      <dgm:prSet presAssocID="{F355931A-B93C-49D3-BCB3-1ADB4C8D6B06}" presName="level3hierChild" presStyleCnt="0"/>
      <dgm:spPr/>
    </dgm:pt>
    <dgm:pt modelId="{E6F94D8B-A3F6-4644-910D-8A65A11713D8}" type="pres">
      <dgm:prSet presAssocID="{FC8554E5-EECF-4202-A33B-FB5EC437F70C}" presName="conn2-1" presStyleLbl="parChTrans1D4" presStyleIdx="30" presStyleCnt="37"/>
      <dgm:spPr/>
    </dgm:pt>
    <dgm:pt modelId="{DF44D536-0B42-4BF5-9CD7-02AFDF21C453}" type="pres">
      <dgm:prSet presAssocID="{FC8554E5-EECF-4202-A33B-FB5EC437F70C}" presName="connTx" presStyleLbl="parChTrans1D4" presStyleIdx="30" presStyleCnt="37"/>
      <dgm:spPr/>
    </dgm:pt>
    <dgm:pt modelId="{6408730B-55A1-426F-9BB1-99A65F78DEA0}" type="pres">
      <dgm:prSet presAssocID="{7E177595-C010-4507-BED7-B0F105F70378}" presName="root2" presStyleCnt="0"/>
      <dgm:spPr/>
    </dgm:pt>
    <dgm:pt modelId="{09C2AF99-4808-4C7F-963D-D7DADD1A5AFE}" type="pres">
      <dgm:prSet presAssocID="{7E177595-C010-4507-BED7-B0F105F70378}" presName="LevelTwoTextNode" presStyleLbl="node4" presStyleIdx="30" presStyleCnt="37" custScaleX="274071" custScaleY="113409" custLinFactX="17123" custLinFactNeighborX="100000" custLinFactNeighborY="-19157">
        <dgm:presLayoutVars>
          <dgm:chPref val="3"/>
        </dgm:presLayoutVars>
      </dgm:prSet>
      <dgm:spPr/>
    </dgm:pt>
    <dgm:pt modelId="{8E27B93A-AEA4-4C11-8C0E-66762C5C2D3B}" type="pres">
      <dgm:prSet presAssocID="{7E177595-C010-4507-BED7-B0F105F70378}" presName="level3hierChild" presStyleCnt="0"/>
      <dgm:spPr/>
    </dgm:pt>
    <dgm:pt modelId="{A63C3B2D-0BEB-4E2A-8328-FF966C01B842}" type="pres">
      <dgm:prSet presAssocID="{84A322B8-DBC2-4FF2-AC8A-DA7AC7A5A399}" presName="conn2-1" presStyleLbl="parChTrans1D4" presStyleIdx="31" presStyleCnt="37"/>
      <dgm:spPr/>
    </dgm:pt>
    <dgm:pt modelId="{D3206842-5378-4DFB-B9AA-1F6C12B843A0}" type="pres">
      <dgm:prSet presAssocID="{84A322B8-DBC2-4FF2-AC8A-DA7AC7A5A399}" presName="connTx" presStyleLbl="parChTrans1D4" presStyleIdx="31" presStyleCnt="37"/>
      <dgm:spPr/>
    </dgm:pt>
    <dgm:pt modelId="{EA0FE9B7-3492-478B-8532-E528CF23FC8D}" type="pres">
      <dgm:prSet presAssocID="{3EC84CEF-3C53-4B9B-A394-496FF24F78FC}" presName="root2" presStyleCnt="0"/>
      <dgm:spPr/>
    </dgm:pt>
    <dgm:pt modelId="{10712CB2-FECA-4D83-9416-66B595F49843}" type="pres">
      <dgm:prSet presAssocID="{3EC84CEF-3C53-4B9B-A394-496FF24F78FC}" presName="LevelTwoTextNode" presStyleLbl="node4" presStyleIdx="31" presStyleCnt="37" custScaleX="274479" custScaleY="113578" custLinFactX="17123" custLinFactNeighborX="100000" custLinFactNeighborY="49869">
        <dgm:presLayoutVars>
          <dgm:chPref val="3"/>
        </dgm:presLayoutVars>
      </dgm:prSet>
      <dgm:spPr/>
    </dgm:pt>
    <dgm:pt modelId="{BC77FAB7-EA11-4E0A-842E-5448AC5A9D3E}" type="pres">
      <dgm:prSet presAssocID="{3EC84CEF-3C53-4B9B-A394-496FF24F78FC}" presName="level3hierChild" presStyleCnt="0"/>
      <dgm:spPr/>
    </dgm:pt>
    <dgm:pt modelId="{4EFC43EA-CEFD-448E-9BF2-0E16C301BB15}" type="pres">
      <dgm:prSet presAssocID="{64EA9AF1-CF69-4D03-82BD-B1D6C85D8915}" presName="conn2-1" presStyleLbl="parChTrans1D3" presStyleIdx="11" presStyleCnt="13"/>
      <dgm:spPr/>
    </dgm:pt>
    <dgm:pt modelId="{323C45DF-C2EC-4C47-9B96-A3E50719E168}" type="pres">
      <dgm:prSet presAssocID="{64EA9AF1-CF69-4D03-82BD-B1D6C85D8915}" presName="connTx" presStyleLbl="parChTrans1D3" presStyleIdx="11" presStyleCnt="13"/>
      <dgm:spPr/>
    </dgm:pt>
    <dgm:pt modelId="{A481BF9D-F19B-4BB4-9024-995064F46008}" type="pres">
      <dgm:prSet presAssocID="{0B57B3DA-D803-4574-8BB6-AA66314AD588}" presName="root2" presStyleCnt="0"/>
      <dgm:spPr/>
    </dgm:pt>
    <dgm:pt modelId="{2F127BD4-0991-40BC-A45D-79954D87F38F}" type="pres">
      <dgm:prSet presAssocID="{0B57B3DA-D803-4574-8BB6-AA66314AD588}" presName="LevelTwoTextNode" presStyleLbl="node3" presStyleIdx="11" presStyleCnt="13" custScaleX="140771" custScaleY="209030" custLinFactY="-58196" custLinFactNeighborX="-99309" custLinFactNeighborY="-100000">
        <dgm:presLayoutVars>
          <dgm:chPref val="3"/>
        </dgm:presLayoutVars>
      </dgm:prSet>
      <dgm:spPr/>
    </dgm:pt>
    <dgm:pt modelId="{CC7270A6-94EA-4AFD-93EC-CD592ECECF18}" type="pres">
      <dgm:prSet presAssocID="{0B57B3DA-D803-4574-8BB6-AA66314AD588}" presName="level3hierChild" presStyleCnt="0"/>
      <dgm:spPr/>
    </dgm:pt>
    <dgm:pt modelId="{2BFA9739-F718-4656-8208-17DAED164A02}" type="pres">
      <dgm:prSet presAssocID="{B4B47C04-7C13-410F-8DBF-68990B8C089D}" presName="conn2-1" presStyleLbl="parChTrans1D4" presStyleIdx="32" presStyleCnt="37"/>
      <dgm:spPr/>
    </dgm:pt>
    <dgm:pt modelId="{76561B8F-F0F7-47B5-B59C-748EF998CF5F}" type="pres">
      <dgm:prSet presAssocID="{B4B47C04-7C13-410F-8DBF-68990B8C089D}" presName="connTx" presStyleLbl="parChTrans1D4" presStyleIdx="32" presStyleCnt="37"/>
      <dgm:spPr/>
    </dgm:pt>
    <dgm:pt modelId="{35AF746D-CC14-4D67-864E-5B96D9E52947}" type="pres">
      <dgm:prSet presAssocID="{121D68A3-BD90-47CA-951C-5D964EC64A92}" presName="root2" presStyleCnt="0"/>
      <dgm:spPr/>
    </dgm:pt>
    <dgm:pt modelId="{6B64B21A-BDB4-4F07-9EF4-FBE4A87E515C}" type="pres">
      <dgm:prSet presAssocID="{121D68A3-BD90-47CA-951C-5D964EC64A92}" presName="LevelTwoTextNode" presStyleLbl="node4" presStyleIdx="32" presStyleCnt="37" custScaleX="147638" custScaleY="185657" custLinFactNeighborX="-48086" custLinFactNeighborY="-61377">
        <dgm:presLayoutVars>
          <dgm:chPref val="3"/>
        </dgm:presLayoutVars>
      </dgm:prSet>
      <dgm:spPr/>
    </dgm:pt>
    <dgm:pt modelId="{AAAD6FC5-13C2-4B21-9BC9-919A3D459C5C}" type="pres">
      <dgm:prSet presAssocID="{121D68A3-BD90-47CA-951C-5D964EC64A92}" presName="level3hierChild" presStyleCnt="0"/>
      <dgm:spPr/>
    </dgm:pt>
    <dgm:pt modelId="{E9ABCA19-679D-4F12-B29B-D0808709786C}" type="pres">
      <dgm:prSet presAssocID="{1504E278-EEB5-419E-8326-BF013E896BF5}" presName="conn2-1" presStyleLbl="parChTrans1D4" presStyleIdx="33" presStyleCnt="37"/>
      <dgm:spPr/>
    </dgm:pt>
    <dgm:pt modelId="{414F0ED8-94D1-4046-8E30-55FEBCAA769F}" type="pres">
      <dgm:prSet presAssocID="{1504E278-EEB5-419E-8326-BF013E896BF5}" presName="connTx" presStyleLbl="parChTrans1D4" presStyleIdx="33" presStyleCnt="37"/>
      <dgm:spPr/>
    </dgm:pt>
    <dgm:pt modelId="{001900C7-63D3-42DB-BDED-E93DB936D66E}" type="pres">
      <dgm:prSet presAssocID="{52FC63D7-12AF-4B69-9060-3ED97A7AE937}" presName="root2" presStyleCnt="0"/>
      <dgm:spPr/>
    </dgm:pt>
    <dgm:pt modelId="{F13945AB-FB46-4CB7-9302-DAD81C4C88C7}" type="pres">
      <dgm:prSet presAssocID="{52FC63D7-12AF-4B69-9060-3ED97A7AE937}" presName="LevelTwoTextNode" presStyleLbl="node4" presStyleIdx="33" presStyleCnt="37" custScaleX="278723" custScaleY="115333" custLinFactX="13664" custLinFactY="18918" custLinFactNeighborX="100000" custLinFactNeighborY="100000">
        <dgm:presLayoutVars>
          <dgm:chPref val="3"/>
        </dgm:presLayoutVars>
      </dgm:prSet>
      <dgm:spPr/>
    </dgm:pt>
    <dgm:pt modelId="{DDDE370E-4E2C-4875-AEBC-D9F78508CB66}" type="pres">
      <dgm:prSet presAssocID="{52FC63D7-12AF-4B69-9060-3ED97A7AE937}" presName="level3hierChild" presStyleCnt="0"/>
      <dgm:spPr/>
    </dgm:pt>
    <dgm:pt modelId="{46AAF5B3-58FE-46DF-AAD2-B4279E97076A}" type="pres">
      <dgm:prSet presAssocID="{4BD4429F-8947-44C2-A45A-6E49C1D0802A}" presName="conn2-1" presStyleLbl="parChTrans1D4" presStyleIdx="34" presStyleCnt="37"/>
      <dgm:spPr/>
    </dgm:pt>
    <dgm:pt modelId="{F58DEB67-9B1F-410D-8158-23F474B9C516}" type="pres">
      <dgm:prSet presAssocID="{4BD4429F-8947-44C2-A45A-6E49C1D0802A}" presName="connTx" presStyleLbl="parChTrans1D4" presStyleIdx="34" presStyleCnt="37"/>
      <dgm:spPr/>
    </dgm:pt>
    <dgm:pt modelId="{E325EAA5-3BD1-46EA-AB48-0252FF499661}" type="pres">
      <dgm:prSet presAssocID="{12F6DD74-E17E-482C-B968-72AD9D525C77}" presName="root2" presStyleCnt="0"/>
      <dgm:spPr/>
    </dgm:pt>
    <dgm:pt modelId="{2FC3EB61-DB63-4426-A64D-D7B9AE20A50B}" type="pres">
      <dgm:prSet presAssocID="{12F6DD74-E17E-482C-B968-72AD9D525C77}" presName="LevelTwoTextNode" presStyleLbl="node4" presStyleIdx="34" presStyleCnt="37" custScaleX="278722" custScaleY="125962" custLinFactX="13664" custLinFactY="99178" custLinFactNeighborX="100000" custLinFactNeighborY="100000">
        <dgm:presLayoutVars>
          <dgm:chPref val="3"/>
        </dgm:presLayoutVars>
      </dgm:prSet>
      <dgm:spPr/>
    </dgm:pt>
    <dgm:pt modelId="{178C2BB3-8431-4EEB-9B20-A2BAEEC197DE}" type="pres">
      <dgm:prSet presAssocID="{12F6DD74-E17E-482C-B968-72AD9D525C77}" presName="level3hierChild" presStyleCnt="0"/>
      <dgm:spPr/>
    </dgm:pt>
    <dgm:pt modelId="{F324F2D5-4B61-4C0E-B460-25A5A8D24942}" type="pres">
      <dgm:prSet presAssocID="{D6D4BF28-3593-40EE-A528-562AAC891E6C}" presName="conn2-1" presStyleLbl="parChTrans1D4" presStyleIdx="35" presStyleCnt="37"/>
      <dgm:spPr/>
    </dgm:pt>
    <dgm:pt modelId="{A0918833-2819-4F89-8C5E-07E6213DD8DB}" type="pres">
      <dgm:prSet presAssocID="{D6D4BF28-3593-40EE-A528-562AAC891E6C}" presName="connTx" presStyleLbl="parChTrans1D4" presStyleIdx="35" presStyleCnt="37"/>
      <dgm:spPr/>
    </dgm:pt>
    <dgm:pt modelId="{81F21F18-9701-4D32-B8A5-D62AFE395E58}" type="pres">
      <dgm:prSet presAssocID="{0E160377-07F8-4385-AAFD-B94D9F85AA61}" presName="root2" presStyleCnt="0"/>
      <dgm:spPr/>
    </dgm:pt>
    <dgm:pt modelId="{CF02A2E7-6E51-4B31-B12A-EAC5AD7286BF}" type="pres">
      <dgm:prSet presAssocID="{0E160377-07F8-4385-AAFD-B94D9F85AA61}" presName="LevelTwoTextNode" presStyleLbl="node4" presStyleIdx="35" presStyleCnt="37" custScaleX="147638" custScaleY="124355" custLinFactNeighborX="-48086" custLinFactNeighborY="-31014">
        <dgm:presLayoutVars>
          <dgm:chPref val="3"/>
        </dgm:presLayoutVars>
      </dgm:prSet>
      <dgm:spPr/>
    </dgm:pt>
    <dgm:pt modelId="{33100BA4-C23F-4746-BD6C-06875933B96D}" type="pres">
      <dgm:prSet presAssocID="{0E160377-07F8-4385-AAFD-B94D9F85AA61}" presName="level3hierChild" presStyleCnt="0"/>
      <dgm:spPr/>
    </dgm:pt>
    <dgm:pt modelId="{23E5705B-8862-4E23-A333-DEA0F53A088F}" type="pres">
      <dgm:prSet presAssocID="{106A8BAC-D575-4A0C-B709-7C8CE2FDD7B0}" presName="conn2-1" presStyleLbl="parChTrans1D3" presStyleIdx="12" presStyleCnt="13"/>
      <dgm:spPr/>
    </dgm:pt>
    <dgm:pt modelId="{672EAF5F-6B0C-41BD-A5F1-7324C3E7E1A0}" type="pres">
      <dgm:prSet presAssocID="{106A8BAC-D575-4A0C-B709-7C8CE2FDD7B0}" presName="connTx" presStyleLbl="parChTrans1D3" presStyleIdx="12" presStyleCnt="13"/>
      <dgm:spPr/>
    </dgm:pt>
    <dgm:pt modelId="{773F3261-63B4-46AD-978C-3E1414D156CC}" type="pres">
      <dgm:prSet presAssocID="{3D560176-0A61-4E27-AD6D-B9BC1D849765}" presName="root2" presStyleCnt="0"/>
      <dgm:spPr/>
    </dgm:pt>
    <dgm:pt modelId="{439CD39F-47AE-4EBE-AA00-9CEB8E2AEDD8}" type="pres">
      <dgm:prSet presAssocID="{3D560176-0A61-4E27-AD6D-B9BC1D849765}" presName="LevelTwoTextNode" presStyleLbl="node3" presStyleIdx="12" presStyleCnt="13" custScaleX="139353" custScaleY="251560" custLinFactY="-13877" custLinFactNeighborX="-99309" custLinFactNeighborY="-100000">
        <dgm:presLayoutVars>
          <dgm:chPref val="3"/>
        </dgm:presLayoutVars>
      </dgm:prSet>
      <dgm:spPr/>
    </dgm:pt>
    <dgm:pt modelId="{9DAA6463-5248-478E-88BA-38BD5E8CE3A7}" type="pres">
      <dgm:prSet presAssocID="{3D560176-0A61-4E27-AD6D-B9BC1D849765}" presName="level3hierChild" presStyleCnt="0"/>
      <dgm:spPr/>
    </dgm:pt>
    <dgm:pt modelId="{2F9AA757-4D5F-4C90-B68D-34336C2899CD}" type="pres">
      <dgm:prSet presAssocID="{7443B2CF-D4DC-44D0-8D09-A85CAA2A30A5}" presName="conn2-1" presStyleLbl="parChTrans1D4" presStyleIdx="36" presStyleCnt="37"/>
      <dgm:spPr/>
    </dgm:pt>
    <dgm:pt modelId="{C98C89BB-3C92-42DF-8056-D7B634EB13DB}" type="pres">
      <dgm:prSet presAssocID="{7443B2CF-D4DC-44D0-8D09-A85CAA2A30A5}" presName="connTx" presStyleLbl="parChTrans1D4" presStyleIdx="36" presStyleCnt="37"/>
      <dgm:spPr/>
    </dgm:pt>
    <dgm:pt modelId="{BBA14C42-28F6-4E71-99BB-D451EF108B47}" type="pres">
      <dgm:prSet presAssocID="{03336073-C6A9-4056-9714-1F8A5BE53D90}" presName="root2" presStyleCnt="0"/>
      <dgm:spPr/>
    </dgm:pt>
    <dgm:pt modelId="{ABC549F1-FD96-4162-AAEE-93D39098A01F}" type="pres">
      <dgm:prSet presAssocID="{03336073-C6A9-4056-9714-1F8A5BE53D90}" presName="LevelTwoTextNode" presStyleLbl="node4" presStyleIdx="36" presStyleCnt="37" custScaleX="146300" custScaleY="123794" custLinFactNeighborX="-46668" custLinFactNeighborY="3900">
        <dgm:presLayoutVars>
          <dgm:chPref val="3"/>
        </dgm:presLayoutVars>
      </dgm:prSet>
      <dgm:spPr/>
    </dgm:pt>
    <dgm:pt modelId="{F5196978-02EC-4BC3-963E-435766B0DD7F}" type="pres">
      <dgm:prSet presAssocID="{03336073-C6A9-4056-9714-1F8A5BE53D90}" presName="level3hierChild" presStyleCnt="0"/>
      <dgm:spPr/>
    </dgm:pt>
  </dgm:ptLst>
  <dgm:cxnLst>
    <dgm:cxn modelId="{AC588A00-708D-47B8-A5C7-E1A0F35F229E}" type="presOf" srcId="{CE2AA945-3EEA-42A5-90C6-01FF4924B2BC}" destId="{CB573257-800F-4A3E-A02D-9B3594A60EDA}" srcOrd="0" destOrd="0" presId="urn:microsoft.com/office/officeart/2005/8/layout/hierarchy2"/>
    <dgm:cxn modelId="{02AEED00-2101-4784-B166-3ADD99B5AB15}" type="presOf" srcId="{91BFB27A-42B5-479E-99C0-5E4664C96972}" destId="{1AD78614-12D3-4D24-8D5E-51D763CBB02C}" srcOrd="0" destOrd="0" presId="urn:microsoft.com/office/officeart/2005/8/layout/hierarchy2"/>
    <dgm:cxn modelId="{D48CFB00-F67D-45A1-BEBA-8CEB2F38207F}" type="presOf" srcId="{8D7356AB-7367-4BA8-9161-1B5B4FCAC1F1}" destId="{05039648-9347-4CA2-BEB1-A4055491738A}" srcOrd="0" destOrd="0" presId="urn:microsoft.com/office/officeart/2005/8/layout/hierarchy2"/>
    <dgm:cxn modelId="{F73B0B03-BC30-4524-87A2-9F1C24525A07}" type="presOf" srcId="{EB83C49B-E571-4B21-8CDA-E138C7A27A1D}" destId="{5809DFF7-F7FA-4E97-85DC-60AF95C21903}" srcOrd="1" destOrd="0" presId="urn:microsoft.com/office/officeart/2005/8/layout/hierarchy2"/>
    <dgm:cxn modelId="{2A243903-4ADF-490C-9A45-14E5FB2FA888}" srcId="{22F79549-4922-45D7-96CB-CE036AAFABB1}" destId="{EB936195-BF07-465F-ABAA-041CB628E63E}" srcOrd="0" destOrd="0" parTransId="{3752DA7F-11D4-4C12-ABF7-FF57CDC074CE}" sibTransId="{B964F52D-FD8C-4A36-AA0E-C78684411850}"/>
    <dgm:cxn modelId="{0192CC03-8434-42A0-BB72-4171834F8A5E}" type="presOf" srcId="{D71D19CA-8F7A-4A5B-BF8A-B68731614B4B}" destId="{CB968F88-29B6-4FA9-94E3-F6E63AA4C1EC}" srcOrd="1" destOrd="0" presId="urn:microsoft.com/office/officeart/2005/8/layout/hierarchy2"/>
    <dgm:cxn modelId="{EE8DCE05-15E5-46DF-9125-4D4F4EC27A58}" type="presOf" srcId="{2CF782C7-017B-4F5E-AB70-B55A8988313F}" destId="{31A247A7-B3C9-4200-A29E-C8BCDF22F680}" srcOrd="1" destOrd="0" presId="urn:microsoft.com/office/officeart/2005/8/layout/hierarchy2"/>
    <dgm:cxn modelId="{1B43D206-69B0-4B0A-A770-1CBF7FC1EA0D}" type="presOf" srcId="{83F171B8-4659-4B73-B223-CB1B3DD42D0D}" destId="{002835C9-DDDC-420F-8E2D-AC1AED6EAA7A}" srcOrd="1" destOrd="0" presId="urn:microsoft.com/office/officeart/2005/8/layout/hierarchy2"/>
    <dgm:cxn modelId="{26C25C08-C309-4323-8EDF-601F29AEFFCB}" type="presOf" srcId="{84A322B8-DBC2-4FF2-AC8A-DA7AC7A5A399}" destId="{D3206842-5378-4DFB-B9AA-1F6C12B843A0}" srcOrd="1" destOrd="0" presId="urn:microsoft.com/office/officeart/2005/8/layout/hierarchy2"/>
    <dgm:cxn modelId="{8E5DA508-E003-49EE-8E72-38ADEF7D536F}" srcId="{56C070F9-E8EB-467B-A6BE-FE3969235553}" destId="{3D8692ED-22E0-48AB-8D09-CCFBCD0523F0}" srcOrd="0" destOrd="0" parTransId="{BC93978F-903B-4A18-8448-7376A3650AC5}" sibTransId="{C9473AF9-042B-4D49-9444-EFABF3BDDA47}"/>
    <dgm:cxn modelId="{CB723E09-F139-4656-A8D4-52A05CDB29D4}" type="presOf" srcId="{D7BDE1B9-595E-4E2F-854A-5BAFE47A46E2}" destId="{54E4670C-0959-4EEB-85AF-8A91E8F42917}" srcOrd="0" destOrd="0" presId="urn:microsoft.com/office/officeart/2005/8/layout/hierarchy2"/>
    <dgm:cxn modelId="{6BD56409-563C-4359-801A-65F6F0AAB47D}" type="presOf" srcId="{7443B2CF-D4DC-44D0-8D09-A85CAA2A30A5}" destId="{C98C89BB-3C92-42DF-8056-D7B634EB13DB}" srcOrd="1" destOrd="0" presId="urn:microsoft.com/office/officeart/2005/8/layout/hierarchy2"/>
    <dgm:cxn modelId="{34F2CC0A-BC71-4E4B-B853-57AB0CA75026}" type="presOf" srcId="{4B2341A1-362C-42B4-8376-D16E585C315C}" destId="{2DEC4608-251F-4FEF-8D7C-B454F07CC9B0}" srcOrd="0" destOrd="0" presId="urn:microsoft.com/office/officeart/2005/8/layout/hierarchy2"/>
    <dgm:cxn modelId="{7591030B-F4A8-47E3-980F-FB36E61DA76E}" type="presOf" srcId="{9B321ECC-9838-4E22-8BA8-0E4BD59CFF42}" destId="{168D3B59-DCC0-44EC-B8DD-17D68174E097}" srcOrd="0" destOrd="0" presId="urn:microsoft.com/office/officeart/2005/8/layout/hierarchy2"/>
    <dgm:cxn modelId="{30D6E50B-C747-40E4-B206-3B2A39F90937}" type="presOf" srcId="{AC30062A-0AB9-4786-9DD3-A4FF6D224D26}" destId="{6AF6A3C6-5C55-4699-9913-4366743C7F35}" srcOrd="0" destOrd="0" presId="urn:microsoft.com/office/officeart/2005/8/layout/hierarchy2"/>
    <dgm:cxn modelId="{DD9A9A0E-7CFF-4A00-9FC5-7DD22B0D59AD}" srcId="{AA04DE28-8EA3-4852-A1AF-92408F16BAB1}" destId="{7E3DB5F7-285A-4284-AED7-BC3EC834B1DB}" srcOrd="0" destOrd="0" parTransId="{E11F4D4D-EF7B-4D64-8168-70C8FC370295}" sibTransId="{6095F15D-6B64-4E6E-9ACE-091E580EF959}"/>
    <dgm:cxn modelId="{6004700F-2F5E-494D-A05E-62A053EC2820}" srcId="{E7E1F1C8-68CC-480E-9697-175280C67513}" destId="{0D3BCA7C-72E1-4B1D-9892-D059B9506E24}" srcOrd="1" destOrd="0" parTransId="{2CF782C7-017B-4F5E-AB70-B55A8988313F}" sibTransId="{E41C6E65-6C8B-4778-BB95-AB5E6A98BD3B}"/>
    <dgm:cxn modelId="{74E0F710-7296-4152-B1D1-78BBF4F75CFB}" srcId="{466314A7-55DD-4F25-BFFD-0E6AA121DD37}" destId="{3D560176-0A61-4E27-AD6D-B9BC1D849765}" srcOrd="2" destOrd="0" parTransId="{106A8BAC-D575-4A0C-B709-7C8CE2FDD7B0}" sibTransId="{33FCED72-1055-40E2-82D7-B2ED71533567}"/>
    <dgm:cxn modelId="{40DB9712-21B0-43CE-9669-35A085F9F6DB}" type="presOf" srcId="{D40C613D-4890-4C77-93D9-DCC174B8A80B}" destId="{31074C16-63D0-4494-8976-C5E18DB41683}" srcOrd="0" destOrd="0" presId="urn:microsoft.com/office/officeart/2005/8/layout/hierarchy2"/>
    <dgm:cxn modelId="{AFB88C15-A074-4EC4-B276-FC39E42E2692}" type="presOf" srcId="{A7FE4387-7F91-4AEB-ABD0-91A92CFDEBC1}" destId="{DF00A61D-4BA0-46F0-A973-542E9CF48541}" srcOrd="0" destOrd="0" presId="urn:microsoft.com/office/officeart/2005/8/layout/hierarchy2"/>
    <dgm:cxn modelId="{5B42F515-1E21-4B6E-B45C-C2895013066F}" type="presOf" srcId="{3EC84CEF-3C53-4B9B-A394-496FF24F78FC}" destId="{10712CB2-FECA-4D83-9416-66B595F49843}" srcOrd="0" destOrd="0" presId="urn:microsoft.com/office/officeart/2005/8/layout/hierarchy2"/>
    <dgm:cxn modelId="{26102317-0865-4A4F-B148-8E847DE39463}" type="presOf" srcId="{3752DA7F-11D4-4C12-ABF7-FF57CDC074CE}" destId="{AD158741-8D53-4586-84B4-11F3AB0606F9}" srcOrd="1" destOrd="0" presId="urn:microsoft.com/office/officeart/2005/8/layout/hierarchy2"/>
    <dgm:cxn modelId="{33E54117-19F1-4298-804B-264A75BDC21D}" type="presOf" srcId="{4DF4AFDB-F070-4C07-8B07-EBABBE33B136}" destId="{52C11BD2-4195-4FF8-A990-8CCC1466185B}" srcOrd="0" destOrd="0" presId="urn:microsoft.com/office/officeart/2005/8/layout/hierarchy2"/>
    <dgm:cxn modelId="{C8BDCB19-6AF2-433D-83E7-C494FEDFAA12}" type="presOf" srcId="{12E6D789-540E-4B68-8556-FD6BC2CFE506}" destId="{90CAFCEC-C785-403C-8A02-FCC5B4059B05}" srcOrd="1" destOrd="0" presId="urn:microsoft.com/office/officeart/2005/8/layout/hierarchy2"/>
    <dgm:cxn modelId="{4DEECC19-2DBE-4597-B091-67961A242FCD}" type="presOf" srcId="{F355931A-B93C-49D3-BCB3-1ADB4C8D6B06}" destId="{4F8FC3E9-BE2B-4796-AF2E-81C33F73024D}" srcOrd="0" destOrd="0" presId="urn:microsoft.com/office/officeart/2005/8/layout/hierarchy2"/>
    <dgm:cxn modelId="{D634DC19-CFB8-4943-8AE1-19FEEFA5C8EE}" srcId="{F4AF8A15-6242-4044-A961-5C78BCF67E5A}" destId="{68092FF4-4317-4066-A668-430E574F3A44}" srcOrd="0" destOrd="0" parTransId="{B7CC23A2-1C38-4AB6-8A7A-B617A25507FA}" sibTransId="{B2C747F1-375A-4F14-BB6F-7139890A3AD1}"/>
    <dgm:cxn modelId="{FCCC331A-A272-420F-9A84-6C5AE76EECC1}" type="presOf" srcId="{A26C8013-E77D-4C4F-9E14-2144FC420D8E}" destId="{72F9FD1F-2374-4E49-A5BA-00392DD3B45C}" srcOrd="0" destOrd="0" presId="urn:microsoft.com/office/officeart/2005/8/layout/hierarchy2"/>
    <dgm:cxn modelId="{76AA091B-95D0-45BD-8AB1-515352601DA0}" srcId="{5DA83BBC-5721-4C79-BA8F-41DB64FA4882}" destId="{CA2F8902-ABED-444F-8D3C-2EF4C68C2466}" srcOrd="2" destOrd="0" parTransId="{FB159630-C4B5-405F-A475-0504DA71C595}" sibTransId="{78EB3922-F1C0-45F1-B928-0EE3AC2FCC35}"/>
    <dgm:cxn modelId="{E244351B-73F0-40E6-9D19-C595EA038378}" srcId="{466314A7-55DD-4F25-BFFD-0E6AA121DD37}" destId="{0B57B3DA-D803-4574-8BB6-AA66314AD588}" srcOrd="1" destOrd="0" parTransId="{64EA9AF1-CF69-4D03-82BD-B1D6C85D8915}" sibTransId="{302BD1FD-22E5-4B31-BADB-80853E89FE02}"/>
    <dgm:cxn modelId="{04CE641B-1504-43D4-AC10-6DD294128E1C}" srcId="{8D420789-2E3C-40E9-8C3E-5856E2E1A71C}" destId="{2CE7E0C5-EC5F-4D61-AD06-DDC8C5D93A34}" srcOrd="3" destOrd="0" parTransId="{F70B3139-F536-439B-B059-B8A811926E8D}" sibTransId="{B263FC28-C0F1-4FC7-BE2E-FAA9813FC44C}"/>
    <dgm:cxn modelId="{8B8FA31C-753A-4AEA-A71C-F212234CB1B1}" srcId="{E7E1F1C8-68CC-480E-9697-175280C67513}" destId="{FF7A1A72-2575-4D2E-8613-7E296DFD93F7}" srcOrd="2" destOrd="0" parTransId="{4B2341A1-362C-42B4-8376-D16E585C315C}" sibTransId="{641E103B-1C71-4351-8575-BE8CBE7C2BE0}"/>
    <dgm:cxn modelId="{639D641D-8BAB-4B91-AF4A-0C8AD0FFBC75}" type="presOf" srcId="{2A447BA3-601F-4508-8063-52AFA333C872}" destId="{AFADEBBD-4CC9-48E1-96D4-5E13E6A90073}" srcOrd="1" destOrd="0" presId="urn:microsoft.com/office/officeart/2005/8/layout/hierarchy2"/>
    <dgm:cxn modelId="{8304381F-9D79-43BC-BE02-4A50383C7FA3}" type="presOf" srcId="{12F6DD74-E17E-482C-B968-72AD9D525C77}" destId="{2FC3EB61-DB63-4426-A64D-D7B9AE20A50B}" srcOrd="0" destOrd="0" presId="urn:microsoft.com/office/officeart/2005/8/layout/hierarchy2"/>
    <dgm:cxn modelId="{14FCBB23-064D-4601-B912-794BE8C994FA}" type="presOf" srcId="{33F16FFC-90D1-4B05-9304-CFDC3E8FC8DE}" destId="{766F9DDA-F7A2-430B-9EEB-3FF6F4FA2320}" srcOrd="0" destOrd="0" presId="urn:microsoft.com/office/officeart/2005/8/layout/hierarchy2"/>
    <dgm:cxn modelId="{5A6EEB25-5B9A-4793-8B91-9C6978B7733F}" type="presOf" srcId="{E7E1F1C8-68CC-480E-9697-175280C67513}" destId="{8C3F81DC-7E6A-4700-B03E-E6128710486F}" srcOrd="0" destOrd="0" presId="urn:microsoft.com/office/officeart/2005/8/layout/hierarchy2"/>
    <dgm:cxn modelId="{AA612528-5F1C-4F13-AE74-0D6E8DEE7E14}" srcId="{3AA297EA-FF74-4000-A725-6AC718FB5D94}" destId="{84C37DEB-580E-45DB-BA7C-1F37C9C76FAF}" srcOrd="2" destOrd="0" parTransId="{4B5BAABD-6497-4025-8CAF-B13C0BBED2F5}" sibTransId="{90727298-6E01-4884-A341-1DB77D1671F8}"/>
    <dgm:cxn modelId="{B2D41B29-F830-44C1-93A3-F29A45F49904}" type="presOf" srcId="{F70B3139-F536-439B-B059-B8A811926E8D}" destId="{6C687EEF-4123-4BD6-B6A0-58C607CA4C8C}" srcOrd="1" destOrd="0" presId="urn:microsoft.com/office/officeart/2005/8/layout/hierarchy2"/>
    <dgm:cxn modelId="{AE48E72C-1C99-4D20-9CE2-3E38753E8FC5}" type="presOf" srcId="{8F5F2178-5AF3-4961-A6C4-BBDF84F4876D}" destId="{98608178-BCB9-42EA-80A2-2625B9841FBE}" srcOrd="1" destOrd="0" presId="urn:microsoft.com/office/officeart/2005/8/layout/hierarchy2"/>
    <dgm:cxn modelId="{679EEA2C-277E-4FC6-A72D-A8710425B003}" type="presOf" srcId="{FB159630-C4B5-405F-A475-0504DA71C595}" destId="{0B68A964-0484-4B74-995D-4039C7B87023}" srcOrd="0" destOrd="0" presId="urn:microsoft.com/office/officeart/2005/8/layout/hierarchy2"/>
    <dgm:cxn modelId="{0FB69C2E-BD41-429D-8F26-A44476885B52}" srcId="{466314A7-55DD-4F25-BFFD-0E6AA121DD37}" destId="{FE8F11ED-2DFB-4260-A487-18DC04BA6513}" srcOrd="0" destOrd="0" parTransId="{122A8B1A-559F-42C8-A916-637D37689888}" sibTransId="{07F18072-2451-403A-9324-CD738D15A419}"/>
    <dgm:cxn modelId="{AA590130-6D71-416A-9DED-E7E153E5FA3D}" type="presOf" srcId="{1504E278-EEB5-419E-8326-BF013E896BF5}" destId="{414F0ED8-94D1-4046-8E30-55FEBCAA769F}" srcOrd="1" destOrd="0" presId="urn:microsoft.com/office/officeart/2005/8/layout/hierarchy2"/>
    <dgm:cxn modelId="{36FD8330-09B6-4F14-8A8C-1021A1B58B27}" type="presOf" srcId="{330F6BFA-CD4D-4E13-BC4B-4A8DEC1D6FB6}" destId="{C8B3E491-F053-4F40-80D7-81C4484C051F}" srcOrd="1" destOrd="0" presId="urn:microsoft.com/office/officeart/2005/8/layout/hierarchy2"/>
    <dgm:cxn modelId="{D037B930-A631-4971-B52C-B6C285ACB78E}" srcId="{3AA297EA-FF74-4000-A725-6AC718FB5D94}" destId="{2045A249-043C-400F-B54C-52C5C5E94402}" srcOrd="0" destOrd="0" parTransId="{77085FA3-55E8-4C7B-BA4A-A355DF87B082}" sibTransId="{CCA881A1-FD74-4F2B-9428-1B60A873397E}"/>
    <dgm:cxn modelId="{B58C3932-128E-48EE-AB15-A80CEAA08BF7}" type="presOf" srcId="{532970CA-55F1-4215-872E-3E8D7D677BEC}" destId="{1FEA9207-6FDF-461C-8D70-1530BBEEBC4D}" srcOrd="1" destOrd="0" presId="urn:microsoft.com/office/officeart/2005/8/layout/hierarchy2"/>
    <dgm:cxn modelId="{1EE09832-F8D9-4219-87DF-B9D8B271A4BA}" type="presOf" srcId="{B7CC23A2-1C38-4AB6-8A7A-B617A25507FA}" destId="{4E2F5C3B-7577-46FC-ACBF-9958355ADFFA}" srcOrd="1" destOrd="0" presId="urn:microsoft.com/office/officeart/2005/8/layout/hierarchy2"/>
    <dgm:cxn modelId="{9428C232-D726-41CB-8B04-8C3364AA7475}" type="presOf" srcId="{5DA83BBC-5721-4C79-BA8F-41DB64FA4882}" destId="{8A52CEAC-4928-41DC-81FB-D86EEA54D94E}" srcOrd="0" destOrd="0" presId="urn:microsoft.com/office/officeart/2005/8/layout/hierarchy2"/>
    <dgm:cxn modelId="{EF09EC32-C9CF-4037-A9FD-C28369C8A5A3}" type="presOf" srcId="{217407F4-F8BD-4533-9934-5A46791458CA}" destId="{9FAFF360-EB4F-4867-8205-741651E28B02}" srcOrd="0" destOrd="0" presId="urn:microsoft.com/office/officeart/2005/8/layout/hierarchy2"/>
    <dgm:cxn modelId="{0479B033-12F0-4AC7-8FAA-450EE9270E08}" srcId="{568B67C1-7BF6-4651-9701-D701A727C2BE}" destId="{1784C096-486B-4213-A684-9F8BE06B2F52}" srcOrd="0" destOrd="0" parTransId="{83F171B8-4659-4B73-B223-CB1B3DD42D0D}" sibTransId="{3DB742D1-685C-4C93-98AF-742C3E76C94C}"/>
    <dgm:cxn modelId="{43111434-594E-4375-A02B-62A12C9AB2BD}" type="presOf" srcId="{E11F4D4D-EF7B-4D64-8168-70C8FC370295}" destId="{F06831E5-5BBD-41D5-A42A-504E2C195CF4}" srcOrd="0" destOrd="0" presId="urn:microsoft.com/office/officeart/2005/8/layout/hierarchy2"/>
    <dgm:cxn modelId="{71904336-4BC3-4AFE-AE44-0B55D21E63D7}" type="presOf" srcId="{655B9D16-A96F-4F91-89CF-2AC7D43EEE9D}" destId="{4B86D41E-1B1E-4D90-B5D3-9000D01B8505}" srcOrd="1" destOrd="0" presId="urn:microsoft.com/office/officeart/2005/8/layout/hierarchy2"/>
    <dgm:cxn modelId="{8CEA7236-7AE8-432E-A503-25ED12D48221}" type="presOf" srcId="{AC30062A-0AB9-4786-9DD3-A4FF6D224D26}" destId="{94A75434-B0BA-4A35-B85D-62B78725943C}" srcOrd="1" destOrd="0" presId="urn:microsoft.com/office/officeart/2005/8/layout/hierarchy2"/>
    <dgm:cxn modelId="{0FFFF036-93DC-4B3B-BAFA-66C429E9D4F5}" type="presOf" srcId="{83F171B8-4659-4B73-B223-CB1B3DD42D0D}" destId="{4765C2C2-1D88-43DB-8746-354270A600F4}" srcOrd="0" destOrd="0" presId="urn:microsoft.com/office/officeart/2005/8/layout/hierarchy2"/>
    <dgm:cxn modelId="{A0972837-1456-40E8-8E40-A1F1D101019E}" type="presOf" srcId="{FF7A1A72-2575-4D2E-8613-7E296DFD93F7}" destId="{F120E088-0150-45D2-842C-5EE00E93C8E9}" srcOrd="0" destOrd="0" presId="urn:microsoft.com/office/officeart/2005/8/layout/hierarchy2"/>
    <dgm:cxn modelId="{42C0B237-BF15-47AF-8975-3A1452020309}" type="presOf" srcId="{000968C4-6241-4147-AADE-4F0C4647F8B9}" destId="{F9EA0450-5D35-46E1-97AC-898605B412D4}" srcOrd="1" destOrd="0" presId="urn:microsoft.com/office/officeart/2005/8/layout/hierarchy2"/>
    <dgm:cxn modelId="{A59D5039-6DC2-4A9F-B375-CFD06EFA7935}" type="presOf" srcId="{2CE7E0C5-EC5F-4D61-AD06-DDC8C5D93A34}" destId="{3CAE1E22-2AE7-4678-B5A5-750B1E304CB2}" srcOrd="0" destOrd="0" presId="urn:microsoft.com/office/officeart/2005/8/layout/hierarchy2"/>
    <dgm:cxn modelId="{7DB28A3B-B1C4-4E6E-8AFE-2FEBA1E5D9C9}" srcId="{F4AF8A15-6242-4044-A961-5C78BCF67E5A}" destId="{D7BDE1B9-595E-4E2F-854A-5BAFE47A46E2}" srcOrd="1" destOrd="0" parTransId="{070D32D5-F092-4959-AE36-B7861A503B66}" sibTransId="{49D7171A-D919-4237-84AE-A1071B9DE2E6}"/>
    <dgm:cxn modelId="{2789FF3C-963C-4167-ACC3-0ECB69C3BAC8}" srcId="{5DA83BBC-5721-4C79-BA8F-41DB64FA4882}" destId="{7CB27780-BE80-44FC-A656-F7BC0A55AC24}" srcOrd="0" destOrd="0" parTransId="{42FEF0FD-18B1-4974-ABA2-5A7533104FD9}" sibTransId="{E60A2B8C-EE02-40EB-9486-E3B7AC670F4A}"/>
    <dgm:cxn modelId="{7CB03A3D-D869-4349-B006-327CFE222A5B}" srcId="{AA04DE28-8EA3-4852-A1AF-92408F16BAB1}" destId="{3E8AFDF3-D0EB-40F6-9A0A-1F6BEC5D4B5C}" srcOrd="1" destOrd="0" parTransId="{D71D19CA-8F7A-4A5B-BF8A-B68731614B4B}" sibTransId="{CA68BA03-CA48-4635-870A-F9ADC59E435B}"/>
    <dgm:cxn modelId="{BEEB223E-9EAC-42A2-B030-29C4D123897B}" type="presOf" srcId="{7E177595-C010-4507-BED7-B0F105F70378}" destId="{09C2AF99-4808-4C7F-963D-D7DADD1A5AFE}" srcOrd="0" destOrd="0" presId="urn:microsoft.com/office/officeart/2005/8/layout/hierarchy2"/>
    <dgm:cxn modelId="{3CEDA23F-9B5E-46D7-8B95-75183C06F5A1}" type="presOf" srcId="{78F8E24E-2802-4D6D-A37E-C45BC8A89100}" destId="{9216BD66-E422-4FD6-B92E-23415FC6803D}" srcOrd="1" destOrd="0" presId="urn:microsoft.com/office/officeart/2005/8/layout/hierarchy2"/>
    <dgm:cxn modelId="{CF62AA5B-FDD6-42F5-837B-15B23600E6F3}" type="presOf" srcId="{71BDD1A6-05EF-4D68-9F73-B803235DDCF9}" destId="{81A46470-59DB-4C24-93D2-0A8D094A0719}" srcOrd="0" destOrd="0" presId="urn:microsoft.com/office/officeart/2005/8/layout/hierarchy2"/>
    <dgm:cxn modelId="{48AB435C-29E9-4A7C-B458-B166D5E22FA4}" type="presOf" srcId="{0B57B3DA-D803-4574-8BB6-AA66314AD588}" destId="{2F127BD4-0991-40BC-A45D-79954D87F38F}" srcOrd="0" destOrd="0" presId="urn:microsoft.com/office/officeart/2005/8/layout/hierarchy2"/>
    <dgm:cxn modelId="{8176285F-E3E1-415B-8192-407034FBBC93}" type="presOf" srcId="{CBC081BE-4E9A-430D-855C-938C1A41A1D6}" destId="{064800EA-1703-4B90-9285-D965EF061D49}" srcOrd="0" destOrd="0" presId="urn:microsoft.com/office/officeart/2005/8/layout/hierarchy2"/>
    <dgm:cxn modelId="{DC517860-9029-417D-878D-DFD1DC059E31}" srcId="{121D68A3-BD90-47CA-951C-5D964EC64A92}" destId="{52FC63D7-12AF-4B69-9060-3ED97A7AE937}" srcOrd="0" destOrd="0" parTransId="{1504E278-EEB5-419E-8326-BF013E896BF5}" sibTransId="{8F3FC03D-242A-4EB9-9041-8720019FBD72}"/>
    <dgm:cxn modelId="{B6828C60-1B2F-4966-B32D-49A3F20696FA}" type="presOf" srcId="{122A8B1A-559F-42C8-A916-637D37689888}" destId="{603FBF4C-D2BF-403B-90E1-67CDAB9E4625}" srcOrd="0" destOrd="0" presId="urn:microsoft.com/office/officeart/2005/8/layout/hierarchy2"/>
    <dgm:cxn modelId="{EFAF2641-1782-4EB6-9C36-6D061032C25B}" type="presOf" srcId="{4DF4AFDB-F070-4C07-8B07-EBABBE33B136}" destId="{EA1E63CD-D261-4BD3-A29F-26DC04788D99}" srcOrd="1" destOrd="0" presId="urn:microsoft.com/office/officeart/2005/8/layout/hierarchy2"/>
    <dgm:cxn modelId="{35682E41-5568-436E-9100-39C1BBE4FF52}" type="presOf" srcId="{D98C6CC1-6D7D-458B-93AE-5D0C72608EE9}" destId="{DF3BCA23-6A94-4349-A76B-EA8200382A06}" srcOrd="0" destOrd="0" presId="urn:microsoft.com/office/officeart/2005/8/layout/hierarchy2"/>
    <dgm:cxn modelId="{F6439761-4542-4E1D-A3E3-730A1467800A}" type="presOf" srcId="{DBB9A2D9-7E80-4D52-91AE-297D2CB8B044}" destId="{3D68A184-4589-421D-8D95-A2EF9C9C8C43}" srcOrd="0" destOrd="0" presId="urn:microsoft.com/office/officeart/2005/8/layout/hierarchy2"/>
    <dgm:cxn modelId="{A79AED41-FA09-4B78-9E4C-89397188BDF0}" srcId="{568B67C1-7BF6-4651-9701-D701A727C2BE}" destId="{5DA83BBC-5721-4C79-BA8F-41DB64FA4882}" srcOrd="2" destOrd="0" parTransId="{29DA6EBD-FF29-4F69-B1F0-BAD446907E92}" sibTransId="{FB64BA70-8AF5-4914-9AE4-A439D3033EA5}"/>
    <dgm:cxn modelId="{2272F541-A64A-489B-950E-1532E316F4AF}" type="presOf" srcId="{0E160377-07F8-4385-AAFD-B94D9F85AA61}" destId="{CF02A2E7-6E51-4B31-B12A-EAC5AD7286BF}" srcOrd="0" destOrd="0" presId="urn:microsoft.com/office/officeart/2005/8/layout/hierarchy2"/>
    <dgm:cxn modelId="{2ABFAE42-4A88-42F6-8F07-D34D30F81B33}" type="presOf" srcId="{BC93978F-903B-4A18-8448-7376A3650AC5}" destId="{675F127E-8423-46C4-810B-F3D446AA3DC8}" srcOrd="1" destOrd="0" presId="urn:microsoft.com/office/officeart/2005/8/layout/hierarchy2"/>
    <dgm:cxn modelId="{723EB743-D2CF-4DD3-AE5E-3AE2439A1E60}" type="presOf" srcId="{BC71CFBD-BB45-422E-A801-073F302348F9}" destId="{A422CD16-3A41-43D3-9838-FC8301E21D51}" srcOrd="0" destOrd="0" presId="urn:microsoft.com/office/officeart/2005/8/layout/hierarchy2"/>
    <dgm:cxn modelId="{CF92F763-DE1E-4EB3-8DA0-411D0E02A26F}" type="presOf" srcId="{76B57630-DA04-442B-A21D-165FA7A5D820}" destId="{0B4424B6-CFAC-479F-BEFB-18D9FB01A6BC}" srcOrd="0" destOrd="0" presId="urn:microsoft.com/office/officeart/2005/8/layout/hierarchy2"/>
    <dgm:cxn modelId="{6292C244-4CC9-4594-9079-86EF724EADF1}" srcId="{568B67C1-7BF6-4651-9701-D701A727C2BE}" destId="{3AA297EA-FF74-4000-A725-6AC718FB5D94}" srcOrd="1" destOrd="0" parTransId="{AC30062A-0AB9-4786-9DD3-A4FF6D224D26}" sibTransId="{0EB8909C-2DF2-47AD-8835-B22C1F27DA42}"/>
    <dgm:cxn modelId="{63708565-D2F3-4392-A6EE-9FBF0872CEDA}" srcId="{0B57B3DA-D803-4574-8BB6-AA66314AD588}" destId="{0E160377-07F8-4385-AAFD-B94D9F85AA61}" srcOrd="1" destOrd="0" parTransId="{D6D4BF28-3593-40EE-A528-562AAC891E6C}" sibTransId="{F3D2D8ED-7E2A-4DEA-B52A-85CA8AF0975C}"/>
    <dgm:cxn modelId="{B0E06D46-9E1E-41C7-8F9C-DCC70813CB96}" type="presOf" srcId="{98DF5046-F77C-4E37-BC21-41E32E509080}" destId="{EFEC927F-5B68-4150-A0FA-8EA608849D3E}" srcOrd="0" destOrd="0" presId="urn:microsoft.com/office/officeart/2005/8/layout/hierarchy2"/>
    <dgm:cxn modelId="{87179766-A4C6-4717-B7D6-9543E2F604AD}" type="presOf" srcId="{77085FA3-55E8-4C7B-BA4A-A355DF87B082}" destId="{2BF87192-EAB4-4A2E-9188-90503CD262BB}" srcOrd="1" destOrd="0" presId="urn:microsoft.com/office/officeart/2005/8/layout/hierarchy2"/>
    <dgm:cxn modelId="{FC5EE146-80E2-4E78-8D0B-C48D526AC413}" type="presOf" srcId="{4B5BAABD-6497-4025-8CAF-B13C0BBED2F5}" destId="{2F2DDF79-78A1-41A4-815D-880D1A7FEADA}" srcOrd="1" destOrd="0" presId="urn:microsoft.com/office/officeart/2005/8/layout/hierarchy2"/>
    <dgm:cxn modelId="{8C553249-A63C-41E5-92B9-261CDE3C79F1}" type="presOf" srcId="{12E6D789-540E-4B68-8556-FD6BC2CFE506}" destId="{A49A1E62-5C77-4541-A573-F73C7E3D6917}" srcOrd="0" destOrd="0" presId="urn:microsoft.com/office/officeart/2005/8/layout/hierarchy2"/>
    <dgm:cxn modelId="{C4703D69-7459-4CB6-8CFA-D9FE15E41327}" type="presOf" srcId="{84A322B8-DBC2-4FF2-AC8A-DA7AC7A5A399}" destId="{A63C3B2D-0BEB-4E2A-8328-FF966C01B842}" srcOrd="0" destOrd="0" presId="urn:microsoft.com/office/officeart/2005/8/layout/hierarchy2"/>
    <dgm:cxn modelId="{53F48D49-0FEB-4706-879C-F331C5BC1FCB}" type="presOf" srcId="{4B5BAABD-6497-4025-8CAF-B13C0BBED2F5}" destId="{6C0AE8AC-9A5B-4DE7-B6DE-43920BD66C81}" srcOrd="0" destOrd="0" presId="urn:microsoft.com/office/officeart/2005/8/layout/hierarchy2"/>
    <dgm:cxn modelId="{8145A669-D732-4B7B-8956-0977CB808B3C}" type="presOf" srcId="{32F877C2-4855-4B5A-B852-D898FD5670E5}" destId="{6E7B35DA-F911-4180-9F71-7F4A35D7AD76}" srcOrd="0" destOrd="0" presId="urn:microsoft.com/office/officeart/2005/8/layout/hierarchy2"/>
    <dgm:cxn modelId="{72C2D069-EDAE-4A74-BA49-B89A8CD8D897}" type="presOf" srcId="{466314A7-55DD-4F25-BFFD-0E6AA121DD37}" destId="{16637919-BF2E-4CFF-B5E2-48BA1586EBAB}" srcOrd="0" destOrd="0" presId="urn:microsoft.com/office/officeart/2005/8/layout/hierarchy2"/>
    <dgm:cxn modelId="{078A286A-5FA8-405B-8203-64A6073C0E93}" type="presOf" srcId="{532970CA-55F1-4215-872E-3E8D7D677BEC}" destId="{9D4E3D22-D711-48BA-9D94-AC53C0163DC0}" srcOrd="0" destOrd="0" presId="urn:microsoft.com/office/officeart/2005/8/layout/hierarchy2"/>
    <dgm:cxn modelId="{E3D0804A-F868-4143-9BF0-9A7822864348}" type="presOf" srcId="{7CB27780-BE80-44FC-A656-F7BC0A55AC24}" destId="{82F2BCCE-1C2E-4ACD-93EF-2ED7F15FAC0A}" srcOrd="0" destOrd="0" presId="urn:microsoft.com/office/officeart/2005/8/layout/hierarchy2"/>
    <dgm:cxn modelId="{D354A06A-059E-411E-B982-25F80F4569C9}" type="presOf" srcId="{DBB9A2D9-7E80-4D52-91AE-297D2CB8B044}" destId="{813F4130-4696-4D11-A6C6-8A29D5FD51DC}" srcOrd="1" destOrd="0" presId="urn:microsoft.com/office/officeart/2005/8/layout/hierarchy2"/>
    <dgm:cxn modelId="{480E296B-41C3-4079-9790-1516080AED2E}" type="presOf" srcId="{A25B4687-50D3-4685-908A-D8E0DF35BB31}" destId="{D5FE6BD6-85C1-4801-91F0-DF9A115D3CF5}" srcOrd="1" destOrd="0" presId="urn:microsoft.com/office/officeart/2005/8/layout/hierarchy2"/>
    <dgm:cxn modelId="{7984684B-9BE1-4548-9DF4-C14351BE9949}" type="presOf" srcId="{A25B4687-50D3-4685-908A-D8E0DF35BB31}" destId="{E14B378A-AE74-45DA-819A-9481C6D528E7}" srcOrd="0" destOrd="0" presId="urn:microsoft.com/office/officeart/2005/8/layout/hierarchy2"/>
    <dgm:cxn modelId="{4AA5804B-661D-40FC-A61D-C3F9020BFD5C}" type="presOf" srcId="{B4B47C04-7C13-410F-8DBF-68990B8C089D}" destId="{76561B8F-F0F7-47B5-B59C-748EF998CF5F}" srcOrd="1" destOrd="0" presId="urn:microsoft.com/office/officeart/2005/8/layout/hierarchy2"/>
    <dgm:cxn modelId="{CAFBDD4B-033A-4C88-B672-0BAB21E7E8D4}" type="presOf" srcId="{7854CECC-71ED-49A2-A83A-53D2E21DD440}" destId="{187F83C1-2B3F-467B-A668-A349E0483DF1}" srcOrd="0" destOrd="0" presId="urn:microsoft.com/office/officeart/2005/8/layout/hierarchy2"/>
    <dgm:cxn modelId="{12C5744C-0AA8-4978-9748-4AC3CAE8C397}" type="presOf" srcId="{AA04DE28-8EA3-4852-A1AF-92408F16BAB1}" destId="{CC874DDD-8084-4DAD-8F84-28D48DC3FA9F}" srcOrd="0" destOrd="0" presId="urn:microsoft.com/office/officeart/2005/8/layout/hierarchy2"/>
    <dgm:cxn modelId="{012F6D4D-BC9A-4C49-8B31-B74CAFF2D31E}" srcId="{FE8F11ED-2DFB-4260-A487-18DC04BA6513}" destId="{D98C6CC1-6D7D-458B-93AE-5D0C72608EE9}" srcOrd="0" destOrd="0" parTransId="{532970CA-55F1-4215-872E-3E8D7D677BEC}" sibTransId="{61AA84D9-6530-4F73-BB5F-FF67EC52084E}"/>
    <dgm:cxn modelId="{C3C6C76E-6F1B-4D87-8950-B28A07832078}" srcId="{1784C096-486B-4213-A684-9F8BE06B2F52}" destId="{241F83E3-051F-4136-BD83-AE02142AAF8D}" srcOrd="0" destOrd="0" parTransId="{33F16FFC-90D1-4B05-9304-CFDC3E8FC8DE}" sibTransId="{EDD36AFC-FF83-4B2A-88BA-3D27D5150C82}"/>
    <dgm:cxn modelId="{944D1D6F-E023-46D1-887B-4D42C5C28745}" type="presOf" srcId="{CBC081BE-4E9A-430D-855C-938C1A41A1D6}" destId="{5E9DC2B6-C1F2-4CE5-9F09-1EB178FE920E}" srcOrd="1" destOrd="0" presId="urn:microsoft.com/office/officeart/2005/8/layout/hierarchy2"/>
    <dgm:cxn modelId="{AD49696F-6342-49D5-A872-77B53A37F055}" srcId="{E7E1F1C8-68CC-480E-9697-175280C67513}" destId="{0BE49A6C-F32E-441C-9F7B-4C13AAF73F15}" srcOrd="0" destOrd="0" parTransId="{8D7356AB-7367-4BA8-9161-1B5B4FCAC1F1}" sibTransId="{D769D2FC-BF81-41BE-BD34-AA9BAD73F552}"/>
    <dgm:cxn modelId="{285D8D4F-87FE-4B2F-9C81-209723989048}" type="presOf" srcId="{F7C5A124-1254-43AC-BF0C-C6D1B3ED9331}" destId="{601065E9-1324-4CE8-9A58-56835FD795A9}" srcOrd="0" destOrd="0" presId="urn:microsoft.com/office/officeart/2005/8/layout/hierarchy2"/>
    <dgm:cxn modelId="{36FBBA6F-FA9F-45DA-99F1-A9B4494C9D5F}" type="presOf" srcId="{51C8610A-9E59-4374-BFCB-BD423340A288}" destId="{FAB7FA9F-8130-4F29-AEEA-DF547618CDD0}" srcOrd="1" destOrd="0" presId="urn:microsoft.com/office/officeart/2005/8/layout/hierarchy2"/>
    <dgm:cxn modelId="{1E56C04F-5E46-4CEE-B421-025D739D2031}" type="presOf" srcId="{84C37DEB-580E-45DB-BA7C-1F37C9C76FAF}" destId="{771A989A-C264-449A-898F-B0C1E6F1D865}" srcOrd="0" destOrd="0" presId="urn:microsoft.com/office/officeart/2005/8/layout/hierarchy2"/>
    <dgm:cxn modelId="{19570E70-67D3-4A9D-A60C-AED4DAFB9C76}" srcId="{56C070F9-E8EB-467B-A6BE-FE3969235553}" destId="{F7C5A124-1254-43AC-BF0C-C6D1B3ED9331}" srcOrd="1" destOrd="0" parTransId="{8F5F2178-5AF3-4961-A6C4-BBDF84F4876D}" sibTransId="{FBF30695-1597-4E26-8E78-06029DD96B5A}"/>
    <dgm:cxn modelId="{86281B71-741A-477E-BF9E-A36B850FCE5D}" type="presOf" srcId="{3AA297EA-FF74-4000-A725-6AC718FB5D94}" destId="{E42EFA01-3CDC-4F7C-80EC-74D7CBD4DBFB}" srcOrd="0" destOrd="0" presId="urn:microsoft.com/office/officeart/2005/8/layout/hierarchy2"/>
    <dgm:cxn modelId="{5F6C6452-4AA1-4B3D-8169-3EFCA738627A}" type="presOf" srcId="{106A8BAC-D575-4A0C-B709-7C8CE2FDD7B0}" destId="{672EAF5F-6B0C-41BD-A5F1-7324C3E7E1A0}" srcOrd="1" destOrd="0" presId="urn:microsoft.com/office/officeart/2005/8/layout/hierarchy2"/>
    <dgm:cxn modelId="{5ECCC672-6157-432E-BED3-07521E300BFF}" srcId="{F4AF8A15-6242-4044-A961-5C78BCF67E5A}" destId="{466314A7-55DD-4F25-BFFD-0E6AA121DD37}" srcOrd="5" destOrd="0" parTransId="{12E6D789-540E-4B68-8556-FD6BC2CFE506}" sibTransId="{100C5BD5-8774-4A6A-A32E-CA3654715CFE}"/>
    <dgm:cxn modelId="{7A242673-CCAB-40BC-9691-585038153E88}" type="presOf" srcId="{543927F6-BD16-4C84-9241-E03D10D601F7}" destId="{0CB710A4-C108-4982-95C4-3556755376D0}" srcOrd="0" destOrd="0" presId="urn:microsoft.com/office/officeart/2005/8/layout/hierarchy2"/>
    <dgm:cxn modelId="{5F56E773-0155-4B55-BC2A-8CB05EBD51BE}" type="presOf" srcId="{B7CC23A2-1C38-4AB6-8A7A-B617A25507FA}" destId="{7069C6FD-AF1F-4651-B41B-7DA3AD554B2B}" srcOrd="0" destOrd="0" presId="urn:microsoft.com/office/officeart/2005/8/layout/hierarchy2"/>
    <dgm:cxn modelId="{29AF1054-8BF8-4C89-8C56-4AAC8ED8628F}" srcId="{AA04DE28-8EA3-4852-A1AF-92408F16BAB1}" destId="{EEE70427-E246-4B1E-BC86-1F58BAB10B71}" srcOrd="2" destOrd="0" parTransId="{78F8E24E-2802-4D6D-A37E-C45BC8A89100}" sibTransId="{EC58BF66-98B4-4B0C-9020-530D2DBE9CCD}"/>
    <dgm:cxn modelId="{27FEE974-5C3B-4058-80F5-928337CF9F33}" type="presOf" srcId="{E90D0A17-FFCF-4008-85C7-55CEF668A51C}" destId="{0201C40C-8E42-4B77-BE94-884E6C679ED3}" srcOrd="0" destOrd="0" presId="urn:microsoft.com/office/officeart/2005/8/layout/hierarchy2"/>
    <dgm:cxn modelId="{4F650375-B17D-438A-90A0-CEF4F3D9775E}" type="presOf" srcId="{EB83C49B-E571-4B21-8CDA-E138C7A27A1D}" destId="{C4205531-A15F-41D5-A38C-40E5339CDA2D}" srcOrd="0" destOrd="0" presId="urn:microsoft.com/office/officeart/2005/8/layout/hierarchy2"/>
    <dgm:cxn modelId="{63A37275-6B87-4666-B8C2-6E13AF957F34}" type="presOf" srcId="{D6D4BF28-3593-40EE-A528-562AAC891E6C}" destId="{A0918833-2819-4F89-8C5E-07E6213DD8DB}" srcOrd="1" destOrd="0" presId="urn:microsoft.com/office/officeart/2005/8/layout/hierarchy2"/>
    <dgm:cxn modelId="{73BABA55-343D-478A-9D55-970148FDF40A}" srcId="{D98C6CC1-6D7D-458B-93AE-5D0C72608EE9}" destId="{3EC84CEF-3C53-4B9B-A394-496FF24F78FC}" srcOrd="2" destOrd="0" parTransId="{84A322B8-DBC2-4FF2-AC8A-DA7AC7A5A399}" sibTransId="{7E2F76AF-9076-419B-BEE5-221AD0A46070}"/>
    <dgm:cxn modelId="{CF1CEB75-6FEC-47EE-B288-5DBC3AB452C9}" type="presOf" srcId="{9B321ECC-9838-4E22-8BA8-0E4BD59CFF42}" destId="{8A0B346E-6799-473A-BCC6-47C1B1941065}" srcOrd="1" destOrd="0" presId="urn:microsoft.com/office/officeart/2005/8/layout/hierarchy2"/>
    <dgm:cxn modelId="{429AD778-F4F5-4A48-B6F4-62EA2ED6E3AF}" type="presOf" srcId="{68092FF4-4317-4066-A668-430E574F3A44}" destId="{BD267203-2D6D-4C9C-A2F1-ED99BBFB4903}" srcOrd="0" destOrd="0" presId="urn:microsoft.com/office/officeart/2005/8/layout/hierarchy2"/>
    <dgm:cxn modelId="{9BC1C079-2FAD-408E-988F-F93C9C3C0583}" srcId="{3D560176-0A61-4E27-AD6D-B9BC1D849765}" destId="{03336073-C6A9-4056-9714-1F8A5BE53D90}" srcOrd="0" destOrd="0" parTransId="{7443B2CF-D4DC-44D0-8D09-A85CAA2A30A5}" sibTransId="{0F67D35C-A7EC-4B4E-96D1-836DA5BC2B96}"/>
    <dgm:cxn modelId="{C88A097A-C51E-44AF-80CD-32B54E099357}" type="presOf" srcId="{AD897939-3708-4895-A3CE-B7DFEB9C91A8}" destId="{1C3C4AAE-3998-46BD-BDCD-C6140A980582}" srcOrd="0" destOrd="0" presId="urn:microsoft.com/office/officeart/2005/8/layout/hierarchy2"/>
    <dgm:cxn modelId="{91EB575A-EAD7-4EDA-B9D1-EE02D82EBFC9}" type="presOf" srcId="{6556BCF9-CD35-478E-9F78-063465119D55}" destId="{14E8F31A-D99F-4F92-9A17-E1C646253D25}" srcOrd="0" destOrd="0" presId="urn:microsoft.com/office/officeart/2005/8/layout/hierarchy2"/>
    <dgm:cxn modelId="{29E0A77C-D00F-40A9-BC9E-EB8660EAC615}" type="presOf" srcId="{0BE49A6C-F32E-441C-9F7B-4C13AAF73F15}" destId="{701654FF-9D40-42B3-9921-D2A0CB8A85FC}" srcOrd="0" destOrd="0" presId="urn:microsoft.com/office/officeart/2005/8/layout/hierarchy2"/>
    <dgm:cxn modelId="{1244277D-47E8-4C49-A9CE-26BB833A6713}" type="presOf" srcId="{7443B2CF-D4DC-44D0-8D09-A85CAA2A30A5}" destId="{2F9AA757-4D5F-4C90-B68D-34336C2899CD}" srcOrd="0" destOrd="0" presId="urn:microsoft.com/office/officeart/2005/8/layout/hierarchy2"/>
    <dgm:cxn modelId="{77127A7F-9019-404F-9D37-12DEEDB9CE21}" type="presOf" srcId="{330F6BFA-CD4D-4E13-BC4B-4A8DEC1D6FB6}" destId="{A11A40E9-9661-4F31-AE50-F7E7EE68D9AB}" srcOrd="0" destOrd="0" presId="urn:microsoft.com/office/officeart/2005/8/layout/hierarchy2"/>
    <dgm:cxn modelId="{1FDF8F80-26F2-4B9D-829B-E4AFBDDD9A5F}" type="presOf" srcId="{22F79549-4922-45D7-96CB-CE036AAFABB1}" destId="{9CC586E9-EB7A-4797-BB04-9FDD18CB1F20}" srcOrd="0" destOrd="0" presId="urn:microsoft.com/office/officeart/2005/8/layout/hierarchy2"/>
    <dgm:cxn modelId="{80EF9A81-6205-4A25-83B4-6B3CE096F2CC}" type="presOf" srcId="{122A8B1A-559F-42C8-A916-637D37689888}" destId="{BED9D53C-2ADC-4D6C-9B6D-0DA6A5EA781C}" srcOrd="1" destOrd="0" presId="urn:microsoft.com/office/officeart/2005/8/layout/hierarchy2"/>
    <dgm:cxn modelId="{7B7D3B82-306E-41E0-A8EF-7C0F3169DFEB}" type="presOf" srcId="{9DFC8A0D-EC9A-41F5-9E49-1324F4020E04}" destId="{D1C710E3-FE25-47B7-A20A-06CA6EC40F9D}" srcOrd="0" destOrd="0" presId="urn:microsoft.com/office/officeart/2005/8/layout/hierarchy2"/>
    <dgm:cxn modelId="{F23D5782-26F2-4B09-95B8-BCBC0475F832}" srcId="{D98C6CC1-6D7D-458B-93AE-5D0C72608EE9}" destId="{7E177595-C010-4507-BED7-B0F105F70378}" srcOrd="1" destOrd="0" parTransId="{FC8554E5-EECF-4202-A33B-FB5EC437F70C}" sibTransId="{D230137C-5361-4B6E-9ABF-BB941D9F46FF}"/>
    <dgm:cxn modelId="{8C792B83-CE99-40A8-8DC2-C371C75BEC13}" type="presOf" srcId="{CA2F8902-ABED-444F-8D3C-2EF4C68C2466}" destId="{37C65030-6564-4128-AABB-44E4D78CA51E}" srcOrd="0" destOrd="0" presId="urn:microsoft.com/office/officeart/2005/8/layout/hierarchy2"/>
    <dgm:cxn modelId="{91569C83-93D3-4144-81EC-9F80CCAE8B41}" type="presOf" srcId="{4BD4429F-8947-44C2-A45A-6E49C1D0802A}" destId="{F58DEB67-9B1F-410D-8158-23F474B9C516}" srcOrd="1" destOrd="0" presId="urn:microsoft.com/office/officeart/2005/8/layout/hierarchy2"/>
    <dgm:cxn modelId="{432C5D84-AFD6-4C3E-8A14-FE742D11C10B}" srcId="{121D68A3-BD90-47CA-951C-5D964EC64A92}" destId="{12F6DD74-E17E-482C-B968-72AD9D525C77}" srcOrd="1" destOrd="0" parTransId="{4BD4429F-8947-44C2-A45A-6E49C1D0802A}" sibTransId="{A39D0E77-6B45-48CC-8870-CB89550037C0}"/>
    <dgm:cxn modelId="{5D6C2685-16BF-45E0-A033-FF5743249AEB}" type="presOf" srcId="{FC8554E5-EECF-4202-A33B-FB5EC437F70C}" destId="{DF44D536-0B42-4BF5-9CD7-02AFDF21C453}" srcOrd="1" destOrd="0" presId="urn:microsoft.com/office/officeart/2005/8/layout/hierarchy2"/>
    <dgm:cxn modelId="{AAC3B685-F0ED-4683-BB31-BD5065094ABA}" type="presOf" srcId="{F4AF8A15-6242-4044-A961-5C78BCF67E5A}" destId="{80589858-103C-4CB2-AD8E-DA39833CB2FC}" srcOrd="0" destOrd="0" presId="urn:microsoft.com/office/officeart/2005/8/layout/hierarchy2"/>
    <dgm:cxn modelId="{D0490286-5C13-444B-A00B-615E0004188E}" type="presOf" srcId="{070D32D5-F092-4959-AE36-B7861A503B66}" destId="{88B8C494-CBDA-49A8-A83D-F9EDE371E5BC}" srcOrd="1" destOrd="0" presId="urn:microsoft.com/office/officeart/2005/8/layout/hierarchy2"/>
    <dgm:cxn modelId="{09DC1986-B2D1-40A2-B1AF-D2B952A8F3B1}" srcId="{AA04DE28-8EA3-4852-A1AF-92408F16BAB1}" destId="{71BDD1A6-05EF-4D68-9F73-B803235DDCF9}" srcOrd="3" destOrd="0" parTransId="{9B321ECC-9838-4E22-8BA8-0E4BD59CFF42}" sibTransId="{FB6D202D-1386-4DD7-A4B8-EDA941DEA586}"/>
    <dgm:cxn modelId="{AC208487-39F3-4FFB-8BA4-FD8AAE3D3716}" type="presOf" srcId="{2CF782C7-017B-4F5E-AB70-B55A8988313F}" destId="{CE068D27-4D47-4B27-A75E-744841F8D175}" srcOrd="0" destOrd="0" presId="urn:microsoft.com/office/officeart/2005/8/layout/hierarchy2"/>
    <dgm:cxn modelId="{28424C88-6193-4067-950D-D49CADF5EEBA}" type="presOf" srcId="{49B54778-DAB8-4A44-ACFD-0D86208C6942}" destId="{8F4F5F7B-1711-420C-B774-E0FD79203B28}" srcOrd="0" destOrd="0" presId="urn:microsoft.com/office/officeart/2005/8/layout/hierarchy2"/>
    <dgm:cxn modelId="{1EAD1A89-4634-4CAA-A3D5-9F590D0759FF}" srcId="{568B67C1-7BF6-4651-9701-D701A727C2BE}" destId="{9DFC8A0D-EC9A-41F5-9E49-1324F4020E04}" srcOrd="4" destOrd="0" parTransId="{32F877C2-4855-4B5A-B852-D898FD5670E5}" sibTransId="{AA82ED8B-05DE-4CBE-9DFA-AA05D285DA74}"/>
    <dgm:cxn modelId="{9E11098B-A401-49EC-936B-9F921F98CDD4}" type="presOf" srcId="{4B2341A1-362C-42B4-8376-D16E585C315C}" destId="{898B9840-FA61-4988-B038-3119A86C601D}" srcOrd="1" destOrd="0" presId="urn:microsoft.com/office/officeart/2005/8/layout/hierarchy2"/>
    <dgm:cxn modelId="{13BC208D-EE28-4140-8A3B-895071540CB2}" srcId="{22F79549-4922-45D7-96CB-CE036AAFABB1}" destId="{543927F6-BD16-4C84-9241-E03D10D601F7}" srcOrd="1" destOrd="0" parTransId="{8724F7A2-9E93-4A3B-9482-0D029A294230}" sibTransId="{BDEEB005-AF73-46ED-9730-7418AE2FAFAD}"/>
    <dgm:cxn modelId="{2D3FA98E-5A74-4ADE-91B3-88C21FB394EE}" type="presOf" srcId="{51C8610A-9E59-4374-BFCB-BD423340A288}" destId="{825AF988-CD04-48F3-8DB4-5AC7C0C32D24}" srcOrd="0" destOrd="0" presId="urn:microsoft.com/office/officeart/2005/8/layout/hierarchy2"/>
    <dgm:cxn modelId="{1C826A8F-5347-4BA0-B99A-E83C23279CDF}" type="presOf" srcId="{FF2361F4-A12A-4B1E-812B-1EFF176C9601}" destId="{D43558B0-0E8A-4CA4-8D75-78EC62B61491}" srcOrd="0" destOrd="0" presId="urn:microsoft.com/office/officeart/2005/8/layout/hierarchy2"/>
    <dgm:cxn modelId="{EB08968F-198C-42AE-AFC2-7EE5775DCEDF}" type="presOf" srcId="{33F16FFC-90D1-4B05-9304-CFDC3E8FC8DE}" destId="{1C5E1317-955E-478D-927A-D8F7D14CFCB6}" srcOrd="1" destOrd="0" presId="urn:microsoft.com/office/officeart/2005/8/layout/hierarchy2"/>
    <dgm:cxn modelId="{F093EF8F-A1AA-4872-9924-BBC0732234A4}" type="presOf" srcId="{3D560176-0A61-4E27-AD6D-B9BC1D849765}" destId="{439CD39F-47AE-4EBE-AA00-9CEB8E2AEDD8}" srcOrd="0" destOrd="0" presId="urn:microsoft.com/office/officeart/2005/8/layout/hierarchy2"/>
    <dgm:cxn modelId="{313EF691-78DC-470E-8D8C-4E4C660C9A88}" type="presOf" srcId="{D71D19CA-8F7A-4A5B-BF8A-B68731614B4B}" destId="{8A43DD79-2568-4A77-9A0C-59BA323FFE8D}" srcOrd="0" destOrd="0" presId="urn:microsoft.com/office/officeart/2005/8/layout/hierarchy2"/>
    <dgm:cxn modelId="{0A490793-42B4-4E0F-897B-370EF9A1B5DB}" type="presOf" srcId="{FC8554E5-EECF-4202-A33B-FB5EC437F70C}" destId="{E6F94D8B-A3F6-4644-910D-8A65A11713D8}" srcOrd="0" destOrd="0" presId="urn:microsoft.com/office/officeart/2005/8/layout/hierarchy2"/>
    <dgm:cxn modelId="{34D52093-C115-4770-9303-93E61DCA6909}" type="presOf" srcId="{000968C4-6241-4147-AADE-4F0C4647F8B9}" destId="{F636498A-626B-484C-B8E1-5435931904F8}" srcOrd="0" destOrd="0" presId="urn:microsoft.com/office/officeart/2005/8/layout/hierarchy2"/>
    <dgm:cxn modelId="{AD660496-1C5F-47D1-8DA3-421FF377E301}" type="presOf" srcId="{4BD4429F-8947-44C2-A45A-6E49C1D0802A}" destId="{46AAF5B3-58FE-46DF-AAD2-B4279E97076A}" srcOrd="0" destOrd="0" presId="urn:microsoft.com/office/officeart/2005/8/layout/hierarchy2"/>
    <dgm:cxn modelId="{BBF93297-3CEE-483B-9866-F09027E78AD5}" type="presOf" srcId="{42FEF0FD-18B1-4974-ABA2-5A7533104FD9}" destId="{3102B5A8-D81B-4C10-93C8-2D3D7A1B0A4F}" srcOrd="1" destOrd="0" presId="urn:microsoft.com/office/officeart/2005/8/layout/hierarchy2"/>
    <dgm:cxn modelId="{0B7C5B98-69EE-4F56-8446-503571C9D04F}" type="presOf" srcId="{49B54778-DAB8-4A44-ACFD-0D86208C6942}" destId="{00640D83-2485-429B-B35F-4D61CD02701A}" srcOrd="1" destOrd="0" presId="urn:microsoft.com/office/officeart/2005/8/layout/hierarchy2"/>
    <dgm:cxn modelId="{32369E99-C566-4612-8B57-D0BC0D8E721B}" srcId="{76B57630-DA04-442B-A21D-165FA7A5D820}" destId="{F4AF8A15-6242-4044-A961-5C78BCF67E5A}" srcOrd="0" destOrd="0" parTransId="{214EE1EE-6B34-4F31-B524-0B26328BF601}" sibTransId="{BEF08BD4-C0B3-45A4-B478-756C4DC93727}"/>
    <dgm:cxn modelId="{E7A1AB99-3F0A-4F38-A2F6-2F87E567EF59}" type="presOf" srcId="{8D7356AB-7367-4BA8-9161-1B5B4FCAC1F1}" destId="{52A605A7-81CF-4F93-965C-4AA92D2D60B4}" srcOrd="1" destOrd="0" presId="urn:microsoft.com/office/officeart/2005/8/layout/hierarchy2"/>
    <dgm:cxn modelId="{48BF1A9A-B7C5-4726-8068-8398948E3DBE}" type="presOf" srcId="{702F7ED4-E869-4A4D-90CF-938EADAE0F35}" destId="{69508DA9-A2C1-4381-B4A5-AD3C4448A2EE}" srcOrd="1" destOrd="0" presId="urn:microsoft.com/office/officeart/2005/8/layout/hierarchy2"/>
    <dgm:cxn modelId="{C3D3F49A-8366-4E8B-B653-B45A9F6DE835}" type="presOf" srcId="{8D420789-2E3C-40E9-8C3E-5856E2E1A71C}" destId="{9EB8A74F-BCD5-40C2-AA2F-D94B134B384F}" srcOrd="0" destOrd="0" presId="urn:microsoft.com/office/officeart/2005/8/layout/hierarchy2"/>
    <dgm:cxn modelId="{BA32309B-071D-4CAB-B9BC-A305353E0920}" type="presOf" srcId="{64EA9AF1-CF69-4D03-82BD-B1D6C85D8915}" destId="{4EFC43EA-CEFD-448E-9BF2-0E16C301BB15}" srcOrd="0" destOrd="0" presId="urn:microsoft.com/office/officeart/2005/8/layout/hierarchy2"/>
    <dgm:cxn modelId="{0009579E-AF33-4B95-81BF-BA66808E2AE4}" type="presOf" srcId="{FE8F11ED-2DFB-4260-A487-18DC04BA6513}" destId="{E8CFC0C3-1051-434F-B65D-FB5994F5DA90}" srcOrd="0" destOrd="0" presId="urn:microsoft.com/office/officeart/2005/8/layout/hierarchy2"/>
    <dgm:cxn modelId="{5CDE4CA0-7F69-4473-9EEE-87E6D725D072}" type="presOf" srcId="{D6D4BF28-3593-40EE-A528-562AAC891E6C}" destId="{F324F2D5-4B61-4C0E-B460-25A5A8D24942}" srcOrd="0" destOrd="0" presId="urn:microsoft.com/office/officeart/2005/8/layout/hierarchy2"/>
    <dgm:cxn modelId="{408049A1-EA12-41DB-BFAD-A0ED990007C3}" type="presOf" srcId="{78F8E24E-2802-4D6D-A37E-C45BC8A89100}" destId="{D20BC862-EE8E-4808-A283-4E4E234D2B07}" srcOrd="0" destOrd="0" presId="urn:microsoft.com/office/officeart/2005/8/layout/hierarchy2"/>
    <dgm:cxn modelId="{67D685A1-44AC-4841-A2A9-2FCDE146C08E}" srcId="{E7E1F1C8-68CC-480E-9697-175280C67513}" destId="{1A893261-EB71-4221-A68F-5DFA6C101702}" srcOrd="3" destOrd="0" parTransId="{51C8610A-9E59-4374-BFCB-BD423340A288}" sibTransId="{D85AB917-9773-47AE-B99F-9B8F4372F726}"/>
    <dgm:cxn modelId="{5B26CFA1-6379-433E-A5B4-9A3B98512A3E}" type="presOf" srcId="{655B9D16-A96F-4F91-89CF-2AC7D43EEE9D}" destId="{6BDF03EF-5125-4B06-AB57-136CD80821DC}" srcOrd="0" destOrd="0" presId="urn:microsoft.com/office/officeart/2005/8/layout/hierarchy2"/>
    <dgm:cxn modelId="{4E794AA2-1929-4F30-9327-41CC8A24F5D4}" type="presOf" srcId="{38AC03AE-6CAE-4065-A065-256D85CF4563}" destId="{171A4AFF-FB43-4958-AB32-0DFDB436AFEE}" srcOrd="0" destOrd="0" presId="urn:microsoft.com/office/officeart/2005/8/layout/hierarchy2"/>
    <dgm:cxn modelId="{9062ADA2-8F82-4FFD-8075-0BC410AD3AAE}" type="presOf" srcId="{2A447BA3-601F-4508-8063-52AFA333C872}" destId="{01A3327F-D7B9-4672-82BD-44614FFF5E41}" srcOrd="0" destOrd="0" presId="urn:microsoft.com/office/officeart/2005/8/layout/hierarchy2"/>
    <dgm:cxn modelId="{B2B6AFA3-F177-4E4D-9BC6-1C22438757B6}" srcId="{F4AF8A15-6242-4044-A961-5C78BCF67E5A}" destId="{38AC03AE-6CAE-4065-A065-256D85CF4563}" srcOrd="2" destOrd="0" parTransId="{98DF5046-F77C-4E37-BC21-41E32E509080}" sibTransId="{B4B0FBC7-FBF4-4AC9-A252-1B24AB3CED18}"/>
    <dgm:cxn modelId="{7748FEA4-6D3B-4BF0-A222-7F94F4463114}" type="presOf" srcId="{74AE25C3-0B53-4AD9-8256-5B7FDB84B475}" destId="{BFDDCAB8-3F66-4767-98FE-46A3F7FB09AA}" srcOrd="0" destOrd="0" presId="urn:microsoft.com/office/officeart/2005/8/layout/hierarchy2"/>
    <dgm:cxn modelId="{3D23AEA6-0091-4E1B-9412-3B0E49B1963B}" srcId="{68092FF4-4317-4066-A668-430E574F3A44}" destId="{AA04DE28-8EA3-4852-A1AF-92408F16BAB1}" srcOrd="1" destOrd="0" parTransId="{91BFB27A-42B5-479E-99C0-5E4664C96972}" sibTransId="{643CE5B3-0A47-440F-8DC2-A89CEC1EAB0B}"/>
    <dgm:cxn modelId="{A9B742A7-10B1-4823-94A7-21ACF6E15082}" type="presOf" srcId="{FB159630-C4B5-405F-A475-0504DA71C595}" destId="{8ABAD18B-D05E-49F9-9284-507B1EA674F9}" srcOrd="1" destOrd="0" presId="urn:microsoft.com/office/officeart/2005/8/layout/hierarchy2"/>
    <dgm:cxn modelId="{F238ACA7-CA2C-43A7-BA13-A2CC5115CF37}" type="presOf" srcId="{EEE70427-E246-4B1E-BC86-1F58BAB10B71}" destId="{AA14A0EA-74E0-40FF-9C4B-65D62A6E5CE6}" srcOrd="0" destOrd="0" presId="urn:microsoft.com/office/officeart/2005/8/layout/hierarchy2"/>
    <dgm:cxn modelId="{DEE45DA8-19E8-4FE7-9AB6-EC8AE086B913}" type="presOf" srcId="{EB936195-BF07-465F-ABAA-041CB628E63E}" destId="{15E35338-7E1E-4B70-9FB0-394691E1FDCA}" srcOrd="0" destOrd="0" presId="urn:microsoft.com/office/officeart/2005/8/layout/hierarchy2"/>
    <dgm:cxn modelId="{0B5A40A9-2591-4644-B22C-EA2AB7FF137F}" type="presOf" srcId="{91BFB27A-42B5-479E-99C0-5E4664C96972}" destId="{6B71F3DB-ACC4-4ACE-A3D2-E2F5C6E8C4C4}" srcOrd="1" destOrd="0" presId="urn:microsoft.com/office/officeart/2005/8/layout/hierarchy2"/>
    <dgm:cxn modelId="{5E22B0A9-AF32-4FCC-96AB-CBA65ECD25A4}" srcId="{3AA297EA-FF74-4000-A725-6AC718FB5D94}" destId="{0E412D76-590C-403A-AB64-89F33D273661}" srcOrd="3" destOrd="0" parTransId="{E90D0A17-FFCF-4008-85C7-55CEF668A51C}" sibTransId="{D5CC58F4-8447-46EA-882E-4053B32F3AA1}"/>
    <dgm:cxn modelId="{2E20D0A9-8A8C-4251-ACEE-D35A041652C0}" srcId="{D98C6CC1-6D7D-458B-93AE-5D0C72608EE9}" destId="{F355931A-B93C-49D3-BCB3-1ADB4C8D6B06}" srcOrd="0" destOrd="0" parTransId="{EB83C49B-E571-4B21-8CDA-E138C7A27A1D}" sibTransId="{29EBE05E-3962-4737-91A2-0BAA48B3D24C}"/>
    <dgm:cxn modelId="{3BA585AA-B070-4948-B29C-140451058F2A}" srcId="{2DBE74C2-D172-48FF-9796-1FD057CB5D99}" destId="{BC71CFBD-BB45-422E-A801-073F302348F9}" srcOrd="0" destOrd="0" parTransId="{CBC081BE-4E9A-430D-855C-938C1A41A1D6}" sibTransId="{E137DB11-5C67-48A4-B02C-40FB02E5F529}"/>
    <dgm:cxn modelId="{EA37D0AA-035B-4F0E-99E1-EE52B191B6D6}" srcId="{22F79549-4922-45D7-96CB-CE036AAFABB1}" destId="{2DBE74C2-D172-48FF-9796-1FD057CB5D99}" srcOrd="3" destOrd="0" parTransId="{2A447BA3-601F-4508-8063-52AFA333C872}" sibTransId="{D75A309F-1041-4B4D-BF61-15B870458421}"/>
    <dgm:cxn modelId="{92A9D5AA-F7F9-4BE4-9FD6-16BF01E6FE18}" type="presOf" srcId="{03336073-C6A9-4056-9714-1F8A5BE53D90}" destId="{ABC549F1-FD96-4162-AAEE-93D39098A01F}" srcOrd="0" destOrd="0" presId="urn:microsoft.com/office/officeart/2005/8/layout/hierarchy2"/>
    <dgm:cxn modelId="{7EFF21AF-6B7B-4CCB-BAE0-4DAE90DB2C5C}" type="presOf" srcId="{64EA9AF1-CF69-4D03-82BD-B1D6C85D8915}" destId="{323C45DF-C2EC-4C47-9B96-A3E50719E168}" srcOrd="1" destOrd="0" presId="urn:microsoft.com/office/officeart/2005/8/layout/hierarchy2"/>
    <dgm:cxn modelId="{DAE66BB0-2BB3-40E9-8399-DFF498C1AB7B}" type="presOf" srcId="{32F877C2-4855-4B5A-B852-D898FD5670E5}" destId="{CCEC4FC0-D2F3-45C5-ADC9-53063CA16BEE}" srcOrd="1" destOrd="0" presId="urn:microsoft.com/office/officeart/2005/8/layout/hierarchy2"/>
    <dgm:cxn modelId="{929469B2-86A9-4B20-B3BC-FC07C1120928}" type="presOf" srcId="{121D68A3-BD90-47CA-951C-5D964EC64A92}" destId="{6B64B21A-BDB4-4F07-9EF4-FBE4A87E515C}" srcOrd="0" destOrd="0" presId="urn:microsoft.com/office/officeart/2005/8/layout/hierarchy2"/>
    <dgm:cxn modelId="{E3B0CEB3-D95C-4C30-91B3-3E671CCDA734}" type="presOf" srcId="{B64282E4-E610-4C4D-8F29-D68651F58472}" destId="{4247CD86-E7A4-4918-888E-4E85C75C0546}" srcOrd="0" destOrd="0" presId="urn:microsoft.com/office/officeart/2005/8/layout/hierarchy2"/>
    <dgm:cxn modelId="{CA7E32B6-15AC-40D6-A6B7-D4A6DFD3649D}" type="presOf" srcId="{8724F7A2-9E93-4A3B-9482-0D029A294230}" destId="{D3D853C0-4B34-4688-A47B-0ABBF97CCBCC}" srcOrd="0" destOrd="0" presId="urn:microsoft.com/office/officeart/2005/8/layout/hierarchy2"/>
    <dgm:cxn modelId="{EC1029BA-F6A4-4CCC-A9C4-C6A6234C7CA5}" srcId="{EB936195-BF07-465F-ABAA-041CB628E63E}" destId="{74AE25C3-0B53-4AD9-8256-5B7FDB84B475}" srcOrd="0" destOrd="0" parTransId="{DBB9A2D9-7E80-4D52-91AE-297D2CB8B044}" sibTransId="{32F4D572-76EB-43C8-BB1C-7891A4902FC3}"/>
    <dgm:cxn modelId="{E2E35CBA-4D14-4FEB-ADBD-5E7163CAF4CD}" type="presOf" srcId="{0E412D76-590C-403A-AB64-89F33D273661}" destId="{87D4B8F7-BC83-43B5-B92E-FD4B3DE05241}" srcOrd="0" destOrd="0" presId="urn:microsoft.com/office/officeart/2005/8/layout/hierarchy2"/>
    <dgm:cxn modelId="{DC53D6BA-2885-453B-B95D-07F5A1AD4EEC}" srcId="{68092FF4-4317-4066-A668-430E574F3A44}" destId="{568B67C1-7BF6-4651-9701-D701A727C2BE}" srcOrd="0" destOrd="0" parTransId="{EF821ADB-BA4E-46AA-AFDB-5C04CF3CBE5C}" sibTransId="{6112D0F0-70EE-4938-920D-B53BDA276F34}"/>
    <dgm:cxn modelId="{B92FFFBB-FC37-496A-8C5D-707978021799}" srcId="{568B67C1-7BF6-4651-9701-D701A727C2BE}" destId="{B64282E4-E610-4C4D-8F29-D68651F58472}" srcOrd="3" destOrd="0" parTransId="{702F7ED4-E869-4A4D-90CF-938EADAE0F35}" sibTransId="{02885ED3-2AC4-41AC-BB02-F8AEF5356B1D}"/>
    <dgm:cxn modelId="{CAE1A1BC-150F-4924-87A8-7106F6D2C729}" srcId="{568B67C1-7BF6-4651-9701-D701A727C2BE}" destId="{56C070F9-E8EB-467B-A6BE-FE3969235553}" srcOrd="5" destOrd="0" parTransId="{655B9D16-A96F-4F91-89CF-2AC7D43EEE9D}" sibTransId="{59BB9BEE-4F7C-4288-A6FC-F93D0F108C13}"/>
    <dgm:cxn modelId="{9C4DFBBC-4FF1-46D7-8E74-70611B6181A0}" type="presOf" srcId="{070D32D5-F092-4959-AE36-B7861A503B66}" destId="{5B627FB1-1CC5-4ABB-B07E-144E3FD53C63}" srcOrd="0" destOrd="0" presId="urn:microsoft.com/office/officeart/2005/8/layout/hierarchy2"/>
    <dgm:cxn modelId="{E93398BD-0AD2-422D-9423-D0F82B215556}" srcId="{8D420789-2E3C-40E9-8C3E-5856E2E1A71C}" destId="{4DE53E75-0A1C-4F07-905B-DBAE33D41B1A}" srcOrd="1" destOrd="0" parTransId="{AD897939-3708-4895-A3CE-B7DFEB9C91A8}" sibTransId="{0E9BA1B2-0CCB-4382-B3B8-9CCFBE5DDA50}"/>
    <dgm:cxn modelId="{FA4712BF-E369-47F6-AFCA-4E6D63DDB3C5}" srcId="{0B57B3DA-D803-4574-8BB6-AA66314AD588}" destId="{121D68A3-BD90-47CA-951C-5D964EC64A92}" srcOrd="0" destOrd="0" parTransId="{B4B47C04-7C13-410F-8DBF-68990B8C089D}" sibTransId="{961DBE63-BA1C-41B1-85A7-3D56CB62A955}"/>
    <dgm:cxn modelId="{F5951EC1-2D71-4ECE-91F7-FEEFBE54F7CD}" srcId="{5DA83BBC-5721-4C79-BA8F-41DB64FA4882}" destId="{CE2AA945-3EEA-42A5-90C6-01FF4924B2BC}" srcOrd="3" destOrd="0" parTransId="{49B54778-DAB8-4A44-ACFD-0D86208C6942}" sibTransId="{6BECC12B-2280-4853-86D2-FDFB8CB8BEC7}"/>
    <dgm:cxn modelId="{EB2E35C1-DAC4-4326-B9EE-FF7571D99642}" type="presOf" srcId="{BC93978F-903B-4A18-8448-7376A3650AC5}" destId="{94240F05-E785-4317-A1AD-0EDD9972F004}" srcOrd="0" destOrd="0" presId="urn:microsoft.com/office/officeart/2005/8/layout/hierarchy2"/>
    <dgm:cxn modelId="{29FBA1C2-CB2C-46CB-814B-BA4C1FB584E9}" srcId="{F4AF8A15-6242-4044-A961-5C78BCF67E5A}" destId="{E7E1F1C8-68CC-480E-9697-175280C67513}" srcOrd="4" destOrd="0" parTransId="{0E8ADAB5-297B-4952-AD0B-2CC11D43DB84}" sibTransId="{1A1EDA3B-16F5-4C64-97D1-80719883446F}"/>
    <dgm:cxn modelId="{C1B90FC4-B1D1-48EA-A1CC-C1BB7D214C61}" type="presOf" srcId="{6556BCF9-CD35-478E-9F78-063465119D55}" destId="{08AFF92B-1220-4DD4-A298-E556942A5C48}" srcOrd="1" destOrd="0" presId="urn:microsoft.com/office/officeart/2005/8/layout/hierarchy2"/>
    <dgm:cxn modelId="{F99947C4-9C30-41F2-9816-7F124C4A5C7D}" type="presOf" srcId="{EF821ADB-BA4E-46AA-AFDB-5C04CF3CBE5C}" destId="{DDD9DA33-0C35-40D7-87CD-DE4C9AA38C18}" srcOrd="0" destOrd="0" presId="urn:microsoft.com/office/officeart/2005/8/layout/hierarchy2"/>
    <dgm:cxn modelId="{8F977EC4-170F-485B-8672-49ADF2D8DEAA}" type="presOf" srcId="{0D3BCA7C-72E1-4B1D-9892-D059B9506E24}" destId="{9C2A55A0-1C0F-462C-9C05-A6BABE5D0EB4}" srcOrd="0" destOrd="0" presId="urn:microsoft.com/office/officeart/2005/8/layout/hierarchy2"/>
    <dgm:cxn modelId="{AD0AA7C5-50C2-4B32-B425-202A7293C440}" type="presOf" srcId="{1784C096-486B-4213-A684-9F8BE06B2F52}" destId="{D36059E2-9880-443C-B090-6D199730D520}" srcOrd="0" destOrd="0" presId="urn:microsoft.com/office/officeart/2005/8/layout/hierarchy2"/>
    <dgm:cxn modelId="{EA8EF8C7-7BDF-42D0-9109-2B8F0694432C}" type="presOf" srcId="{3E8AFDF3-D0EB-40F6-9A0A-1F6BEC5D4B5C}" destId="{8B5D9865-4D86-47D5-A166-2F0CF150B5B5}" srcOrd="0" destOrd="0" presId="urn:microsoft.com/office/officeart/2005/8/layout/hierarchy2"/>
    <dgm:cxn modelId="{3665A0CA-1FCE-4C3E-9CA6-D3DACE72975F}" type="presOf" srcId="{AD897939-3708-4895-A3CE-B7DFEB9C91A8}" destId="{A4B895C6-D71D-4C2F-B7A3-3EAB6DE069DA}" srcOrd="1" destOrd="0" presId="urn:microsoft.com/office/officeart/2005/8/layout/hierarchy2"/>
    <dgm:cxn modelId="{1C3442CC-AA40-4819-A0D7-149DF1940B04}" type="presOf" srcId="{2045A249-043C-400F-B54C-52C5C5E94402}" destId="{FD018797-B579-44F3-89A8-6D4E54F6C542}" srcOrd="0" destOrd="0" presId="urn:microsoft.com/office/officeart/2005/8/layout/hierarchy2"/>
    <dgm:cxn modelId="{C9A2E0CD-71A7-44C2-B2A7-30FB90539E82}" srcId="{9DFC8A0D-EC9A-41F5-9E49-1324F4020E04}" destId="{A26C8013-E77D-4C4F-9E14-2144FC420D8E}" srcOrd="0" destOrd="0" parTransId="{7854CECC-71ED-49A2-A83A-53D2E21DD440}" sibTransId="{1120DE1C-C44A-48B8-B681-059015589147}"/>
    <dgm:cxn modelId="{AFA113CE-B202-4265-BDD3-6C4777B41B51}" type="presOf" srcId="{C101C768-4EC0-439F-B3C8-F653584FDECE}" destId="{74D5171F-3F7B-47DC-A715-C3B9397FD1A4}" srcOrd="0" destOrd="0" presId="urn:microsoft.com/office/officeart/2005/8/layout/hierarchy2"/>
    <dgm:cxn modelId="{8B8ACBD1-21CF-4D02-84EE-288B1AB7E1B1}" type="presOf" srcId="{29DA6EBD-FF29-4F69-B1F0-BAD446907E92}" destId="{13A56EA3-C6D5-4BB7-BB25-F2DB63A40659}" srcOrd="1" destOrd="0" presId="urn:microsoft.com/office/officeart/2005/8/layout/hierarchy2"/>
    <dgm:cxn modelId="{18092AD2-B731-467A-BF26-95B535CC3BB3}" srcId="{F4AF8A15-6242-4044-A961-5C78BCF67E5A}" destId="{22F79549-4922-45D7-96CB-CE036AAFABB1}" srcOrd="3" destOrd="0" parTransId="{000968C4-6241-4147-AADE-4F0C4647F8B9}" sibTransId="{5657C8B0-8F4A-499C-8414-8974CA88B8AF}"/>
    <dgm:cxn modelId="{A2575CD8-1BA1-46C0-B98E-0B9E4A5BA0B9}" type="presOf" srcId="{7854CECC-71ED-49A2-A83A-53D2E21DD440}" destId="{D2D1AE0F-46CC-4577-A1A7-5F0024EDA481}" srcOrd="1" destOrd="0" presId="urn:microsoft.com/office/officeart/2005/8/layout/hierarchy2"/>
    <dgm:cxn modelId="{D69559D8-0466-4B21-BA2A-867CED071934}" srcId="{8D420789-2E3C-40E9-8C3E-5856E2E1A71C}" destId="{FF2361F4-A12A-4B1E-812B-1EFF176C9601}" srcOrd="0" destOrd="0" parTransId="{330F6BFA-CD4D-4E13-BC4B-4A8DEC1D6FB6}" sibTransId="{82C32792-25AA-44A2-B027-9E80202FA944}"/>
    <dgm:cxn modelId="{A93B30D9-73D9-4FB7-A2F1-1CAB3DA6EFB3}" type="presOf" srcId="{568B67C1-7BF6-4651-9701-D701A727C2BE}" destId="{7D4B0748-0A8E-4467-9AE3-2419E4091A94}" srcOrd="0" destOrd="0" presId="urn:microsoft.com/office/officeart/2005/8/layout/hierarchy2"/>
    <dgm:cxn modelId="{435D2ADB-DD44-4C8A-8023-C04CA769C52B}" srcId="{5DA83BBC-5721-4C79-BA8F-41DB64FA4882}" destId="{C101C768-4EC0-439F-B3C8-F653584FDECE}" srcOrd="1" destOrd="0" parTransId="{A25B4687-50D3-4685-908A-D8E0DF35BB31}" sibTransId="{F15670FC-F49E-4E32-B409-9B5DB751D0ED}"/>
    <dgm:cxn modelId="{3607E0DB-5569-4755-9C97-0EAEA03227DE}" type="presOf" srcId="{0E8ADAB5-297B-4952-AD0B-2CC11D43DB84}" destId="{2E1B02F4-ABA6-4AE0-B169-8AFAC09ADA1B}" srcOrd="1" destOrd="0" presId="urn:microsoft.com/office/officeart/2005/8/layout/hierarchy2"/>
    <dgm:cxn modelId="{57C562DD-E765-4455-8B6F-D1181BCC4084}" srcId="{22F79549-4922-45D7-96CB-CE036AAFABB1}" destId="{8D420789-2E3C-40E9-8C3E-5856E2E1A71C}" srcOrd="2" destOrd="0" parTransId="{4DF4AFDB-F070-4C07-8B07-EBABBE33B136}" sibTransId="{DE0ABB72-4B0B-42C1-A9F7-EB0E1B29C1E9}"/>
    <dgm:cxn modelId="{8FD072DD-1E9F-4E0E-A4CD-1661C6EBF834}" type="presOf" srcId="{F70B3139-F536-439B-B059-B8A811926E8D}" destId="{8014FF6E-B05C-4430-AB08-D8D996AB1D24}" srcOrd="0" destOrd="0" presId="urn:microsoft.com/office/officeart/2005/8/layout/hierarchy2"/>
    <dgm:cxn modelId="{B7538BDF-CEF0-4AF0-9305-C6DA4F388BD1}" type="presOf" srcId="{0E8ADAB5-297B-4952-AD0B-2CC11D43DB84}" destId="{8C093249-FE21-4A24-9593-7C4B815B6F73}" srcOrd="0" destOrd="0" presId="urn:microsoft.com/office/officeart/2005/8/layout/hierarchy2"/>
    <dgm:cxn modelId="{76C60BE0-25D7-4CCF-A5A9-5A03E7972B76}" type="presOf" srcId="{3D8692ED-22E0-48AB-8D09-CCFBCD0523F0}" destId="{B8B7316F-8CAD-4CC2-8862-FFEE3B2A5D5A}" srcOrd="0" destOrd="0" presId="urn:microsoft.com/office/officeart/2005/8/layout/hierarchy2"/>
    <dgm:cxn modelId="{D7B160E2-0532-4A08-89B7-17BAA48FDDAE}" type="presOf" srcId="{3752DA7F-11D4-4C12-ABF7-FF57CDC074CE}" destId="{94EEB369-9335-4899-A5AB-FB2E91B046C4}" srcOrd="0" destOrd="0" presId="urn:microsoft.com/office/officeart/2005/8/layout/hierarchy2"/>
    <dgm:cxn modelId="{00F9B5E3-2B44-45E8-856B-938CA64123B8}" type="presOf" srcId="{52FC63D7-12AF-4B69-9060-3ED97A7AE937}" destId="{F13945AB-FB46-4CB7-9302-DAD81C4C88C7}" srcOrd="0" destOrd="0" presId="urn:microsoft.com/office/officeart/2005/8/layout/hierarchy2"/>
    <dgm:cxn modelId="{69FE51E5-5A03-4D63-8978-D57C97CA3F70}" type="presOf" srcId="{EF821ADB-BA4E-46AA-AFDB-5C04CF3CBE5C}" destId="{A9B7C077-9D2D-45D3-8D03-DE3381F7CC74}" srcOrd="1" destOrd="0" presId="urn:microsoft.com/office/officeart/2005/8/layout/hierarchy2"/>
    <dgm:cxn modelId="{E843A3E5-6D44-423F-956F-C449CF6E1E53}" type="presOf" srcId="{1A893261-EB71-4221-A68F-5DFA6C101702}" destId="{B29F415E-111E-4896-AAEA-8EE89D107000}" srcOrd="0" destOrd="0" presId="urn:microsoft.com/office/officeart/2005/8/layout/hierarchy2"/>
    <dgm:cxn modelId="{79D360E9-8DF7-4D2B-A28A-683EE15B69EB}" type="presOf" srcId="{77085FA3-55E8-4C7B-BA4A-A355DF87B082}" destId="{3C667EF6-7C88-4AF5-9C75-3388306208ED}" srcOrd="0" destOrd="0" presId="urn:microsoft.com/office/officeart/2005/8/layout/hierarchy2"/>
    <dgm:cxn modelId="{2CABF4E9-ED40-465A-94C2-AD4DEA5008D9}" type="presOf" srcId="{241F83E3-051F-4136-BD83-AE02142AAF8D}" destId="{C3619D1C-DF44-4EC2-9D2D-9F85EC84C90D}" srcOrd="0" destOrd="0" presId="urn:microsoft.com/office/officeart/2005/8/layout/hierarchy2"/>
    <dgm:cxn modelId="{457002EA-DACD-44D1-B404-A9727E685C69}" type="presOf" srcId="{42FEF0FD-18B1-4974-ABA2-5A7533104FD9}" destId="{9921101C-5CA6-4444-8C98-9F2B4E01B9F4}" srcOrd="0" destOrd="0" presId="urn:microsoft.com/office/officeart/2005/8/layout/hierarchy2"/>
    <dgm:cxn modelId="{11E5BAEB-F84E-46AB-909A-8B78506DE177}" type="presOf" srcId="{29DA6EBD-FF29-4F69-B1F0-BAD446907E92}" destId="{C6930684-D4EA-4AF1-9479-AD23CB4F48DD}" srcOrd="0" destOrd="0" presId="urn:microsoft.com/office/officeart/2005/8/layout/hierarchy2"/>
    <dgm:cxn modelId="{AEBF08EC-B577-4135-A826-86E8FC5F3A33}" type="presOf" srcId="{7E3DB5F7-285A-4284-AED7-BC3EC834B1DB}" destId="{833D5612-17A3-43AB-848F-4C19CCE98626}" srcOrd="0" destOrd="0" presId="urn:microsoft.com/office/officeart/2005/8/layout/hierarchy2"/>
    <dgm:cxn modelId="{89235BEC-A6FC-4860-BA42-0F910E2CA5D0}" srcId="{8D420789-2E3C-40E9-8C3E-5856E2E1A71C}" destId="{D40C613D-4890-4C77-93D9-DCC174B8A80B}" srcOrd="2" destOrd="0" parTransId="{217407F4-F8BD-4533-9934-5A46791458CA}" sibTransId="{4DAC1612-E6CE-46DA-AEB6-0F51D208F6CE}"/>
    <dgm:cxn modelId="{0F6260ED-4AA9-411C-96E8-256C1E1898B4}" type="presOf" srcId="{B4B47C04-7C13-410F-8DBF-68990B8C089D}" destId="{2BFA9739-F718-4656-8208-17DAED164A02}" srcOrd="0" destOrd="0" presId="urn:microsoft.com/office/officeart/2005/8/layout/hierarchy2"/>
    <dgm:cxn modelId="{E4C063EE-8EF9-4A99-BC53-5C0C91C2EAAC}" type="presOf" srcId="{106A8BAC-D575-4A0C-B709-7C8CE2FDD7B0}" destId="{23E5705B-8862-4E23-A333-DEA0F53A088F}" srcOrd="0" destOrd="0" presId="urn:microsoft.com/office/officeart/2005/8/layout/hierarchy2"/>
    <dgm:cxn modelId="{FB9569EE-0246-4F35-9C4B-21A8592D203D}" type="presOf" srcId="{1504E278-EEB5-419E-8326-BF013E896BF5}" destId="{E9ABCA19-679D-4F12-B29B-D0808709786C}" srcOrd="0" destOrd="0" presId="urn:microsoft.com/office/officeart/2005/8/layout/hierarchy2"/>
    <dgm:cxn modelId="{C2FAAFEE-901A-41A8-A247-000DB2B58EF6}" type="presOf" srcId="{4DE53E75-0A1C-4F07-905B-DBAE33D41B1A}" destId="{17021E75-D850-4F9B-A1A6-9A68E46775C4}" srcOrd="0" destOrd="0" presId="urn:microsoft.com/office/officeart/2005/8/layout/hierarchy2"/>
    <dgm:cxn modelId="{0E4F23F0-8105-49BC-BA9B-F2F92400979B}" type="presOf" srcId="{702F7ED4-E869-4A4D-90CF-938EADAE0F35}" destId="{21D484A4-7D25-4C6B-BD68-839E9FD8B7AA}" srcOrd="0" destOrd="0" presId="urn:microsoft.com/office/officeart/2005/8/layout/hierarchy2"/>
    <dgm:cxn modelId="{458762F0-0440-48D4-9C35-210C143BD7E4}" type="presOf" srcId="{8724F7A2-9E93-4A3B-9482-0D029A294230}" destId="{AB5BD1DB-76CE-4D11-B5A9-407CF94EEDBD}" srcOrd="1" destOrd="0" presId="urn:microsoft.com/office/officeart/2005/8/layout/hierarchy2"/>
    <dgm:cxn modelId="{1A7C9FF4-B13E-4E38-9A6D-6D900B816E96}" type="presOf" srcId="{2DBE74C2-D172-48FF-9796-1FD057CB5D99}" destId="{91E7B859-6DE8-4DEA-A794-26F05E038568}" srcOrd="0" destOrd="0" presId="urn:microsoft.com/office/officeart/2005/8/layout/hierarchy2"/>
    <dgm:cxn modelId="{B18193F7-1B02-4937-A701-39F5F2BBE4C3}" srcId="{3AA297EA-FF74-4000-A725-6AC718FB5D94}" destId="{A7FE4387-7F91-4AEB-ABD0-91A92CFDEBC1}" srcOrd="1" destOrd="0" parTransId="{6556BCF9-CD35-478E-9F78-063465119D55}" sibTransId="{9D47AFDA-AE2D-440A-9AAE-AA55D7049190}"/>
    <dgm:cxn modelId="{CC1673F9-4595-4ED4-B1B4-937D0A573331}" type="presOf" srcId="{56C070F9-E8EB-467B-A6BE-FE3969235553}" destId="{DB3A69B6-8C00-4BFB-85AB-DDDB1F6A6762}" srcOrd="0" destOrd="0" presId="urn:microsoft.com/office/officeart/2005/8/layout/hierarchy2"/>
    <dgm:cxn modelId="{7E2535FD-AE76-49E1-B14A-165F64E31B9F}" type="presOf" srcId="{217407F4-F8BD-4533-9934-5A46791458CA}" destId="{760CC606-B326-4C34-B4FB-F5D29C5691A6}" srcOrd="1" destOrd="0" presId="urn:microsoft.com/office/officeart/2005/8/layout/hierarchy2"/>
    <dgm:cxn modelId="{6A0167FD-6627-418A-A584-C9126ECA0644}" type="presOf" srcId="{E90D0A17-FFCF-4008-85C7-55CEF668A51C}" destId="{2919A8E0-8D28-4355-AEDC-C14D425DFD8D}" srcOrd="1" destOrd="0" presId="urn:microsoft.com/office/officeart/2005/8/layout/hierarchy2"/>
    <dgm:cxn modelId="{E7117DFD-028F-4ABC-8B8B-DF8DDE74D38F}" type="presOf" srcId="{E11F4D4D-EF7B-4D64-8168-70C8FC370295}" destId="{A90A2AAE-EC01-441E-B4BD-97D49207E776}" srcOrd="1" destOrd="0" presId="urn:microsoft.com/office/officeart/2005/8/layout/hierarchy2"/>
    <dgm:cxn modelId="{56070EFE-2092-4D15-BC49-E7300947E621}" type="presOf" srcId="{98DF5046-F77C-4E37-BC21-41E32E509080}" destId="{20CEB2F6-EB6C-423B-A91A-5AB6DD41641A}" srcOrd="1" destOrd="0" presId="urn:microsoft.com/office/officeart/2005/8/layout/hierarchy2"/>
    <dgm:cxn modelId="{97DDD1FF-CBAC-413B-9C97-7763EA226CA3}" type="presOf" srcId="{8F5F2178-5AF3-4961-A6C4-BBDF84F4876D}" destId="{2500D7F5-9919-4842-91CE-5287A8B5E9DF}" srcOrd="0" destOrd="0" presId="urn:microsoft.com/office/officeart/2005/8/layout/hierarchy2"/>
    <dgm:cxn modelId="{0774FD57-95E0-4314-A8F2-A3D3FD9A113C}" type="presParOf" srcId="{0B4424B6-CFAC-479F-BEFB-18D9FB01A6BC}" destId="{9783AD38-1F83-43D4-8BD3-AC94D784FD8D}" srcOrd="0" destOrd="0" presId="urn:microsoft.com/office/officeart/2005/8/layout/hierarchy2"/>
    <dgm:cxn modelId="{F3217663-9FD7-4CA9-8982-395D647A219E}" type="presParOf" srcId="{9783AD38-1F83-43D4-8BD3-AC94D784FD8D}" destId="{80589858-103C-4CB2-AD8E-DA39833CB2FC}" srcOrd="0" destOrd="0" presId="urn:microsoft.com/office/officeart/2005/8/layout/hierarchy2"/>
    <dgm:cxn modelId="{C1E99D1F-BEAD-4323-A8A7-F5FB72DBAD54}" type="presParOf" srcId="{9783AD38-1F83-43D4-8BD3-AC94D784FD8D}" destId="{B6737FA4-CD43-4E03-955A-3E5FF34D4C83}" srcOrd="1" destOrd="0" presId="urn:microsoft.com/office/officeart/2005/8/layout/hierarchy2"/>
    <dgm:cxn modelId="{CE0EF319-0224-4506-9CE6-1C0E39D3E913}" type="presParOf" srcId="{B6737FA4-CD43-4E03-955A-3E5FF34D4C83}" destId="{7069C6FD-AF1F-4651-B41B-7DA3AD554B2B}" srcOrd="0" destOrd="0" presId="urn:microsoft.com/office/officeart/2005/8/layout/hierarchy2"/>
    <dgm:cxn modelId="{97E002C5-EC96-4B0E-8254-4A427C6E3647}" type="presParOf" srcId="{7069C6FD-AF1F-4651-B41B-7DA3AD554B2B}" destId="{4E2F5C3B-7577-46FC-ACBF-9958355ADFFA}" srcOrd="0" destOrd="0" presId="urn:microsoft.com/office/officeart/2005/8/layout/hierarchy2"/>
    <dgm:cxn modelId="{CB4B8BE0-7C64-44A3-9871-0E63A354CB2A}" type="presParOf" srcId="{B6737FA4-CD43-4E03-955A-3E5FF34D4C83}" destId="{60B26D61-D487-4AE2-BDC3-5656CD018A7D}" srcOrd="1" destOrd="0" presId="urn:microsoft.com/office/officeart/2005/8/layout/hierarchy2"/>
    <dgm:cxn modelId="{93D8E1A0-4E93-4CCF-B34A-5EF77BE57EDB}" type="presParOf" srcId="{60B26D61-D487-4AE2-BDC3-5656CD018A7D}" destId="{BD267203-2D6D-4C9C-A2F1-ED99BBFB4903}" srcOrd="0" destOrd="0" presId="urn:microsoft.com/office/officeart/2005/8/layout/hierarchy2"/>
    <dgm:cxn modelId="{F1151A32-B841-4A70-A65B-EB7BB117A4B4}" type="presParOf" srcId="{60B26D61-D487-4AE2-BDC3-5656CD018A7D}" destId="{AB8BDB1C-9486-43FE-A60F-BC350B4861A7}" srcOrd="1" destOrd="0" presId="urn:microsoft.com/office/officeart/2005/8/layout/hierarchy2"/>
    <dgm:cxn modelId="{D6FB30ED-9B65-4FE1-ADAD-2B655365F55D}" type="presParOf" srcId="{AB8BDB1C-9486-43FE-A60F-BC350B4861A7}" destId="{DDD9DA33-0C35-40D7-87CD-DE4C9AA38C18}" srcOrd="0" destOrd="0" presId="urn:microsoft.com/office/officeart/2005/8/layout/hierarchy2"/>
    <dgm:cxn modelId="{EECD6533-1BC1-4D29-A3C0-C7A1F180B5FC}" type="presParOf" srcId="{DDD9DA33-0C35-40D7-87CD-DE4C9AA38C18}" destId="{A9B7C077-9D2D-45D3-8D03-DE3381F7CC74}" srcOrd="0" destOrd="0" presId="urn:microsoft.com/office/officeart/2005/8/layout/hierarchy2"/>
    <dgm:cxn modelId="{03554048-0751-4A83-8590-22B758DBB041}" type="presParOf" srcId="{AB8BDB1C-9486-43FE-A60F-BC350B4861A7}" destId="{7023C993-BB0C-4D86-BCD2-4A027328C787}" srcOrd="1" destOrd="0" presId="urn:microsoft.com/office/officeart/2005/8/layout/hierarchy2"/>
    <dgm:cxn modelId="{A76A0346-3BEA-4ED3-9453-FE413A1E7BB1}" type="presParOf" srcId="{7023C993-BB0C-4D86-BCD2-4A027328C787}" destId="{7D4B0748-0A8E-4467-9AE3-2419E4091A94}" srcOrd="0" destOrd="0" presId="urn:microsoft.com/office/officeart/2005/8/layout/hierarchy2"/>
    <dgm:cxn modelId="{E1451603-BE55-454D-B637-0D2867D5A7FD}" type="presParOf" srcId="{7023C993-BB0C-4D86-BCD2-4A027328C787}" destId="{9EE23277-EE26-40C1-84CC-C6EAC06CD4F5}" srcOrd="1" destOrd="0" presId="urn:microsoft.com/office/officeart/2005/8/layout/hierarchy2"/>
    <dgm:cxn modelId="{DDEE208C-4620-4836-8D31-6A0CAEFCE942}" type="presParOf" srcId="{9EE23277-EE26-40C1-84CC-C6EAC06CD4F5}" destId="{4765C2C2-1D88-43DB-8746-354270A600F4}" srcOrd="0" destOrd="0" presId="urn:microsoft.com/office/officeart/2005/8/layout/hierarchy2"/>
    <dgm:cxn modelId="{4576F674-B531-4D4B-9B40-B3DB0B818EF2}" type="presParOf" srcId="{4765C2C2-1D88-43DB-8746-354270A600F4}" destId="{002835C9-DDDC-420F-8E2D-AC1AED6EAA7A}" srcOrd="0" destOrd="0" presId="urn:microsoft.com/office/officeart/2005/8/layout/hierarchy2"/>
    <dgm:cxn modelId="{7E1E5D24-B560-41CB-9C70-BC5D658A6C44}" type="presParOf" srcId="{9EE23277-EE26-40C1-84CC-C6EAC06CD4F5}" destId="{C4876385-58F5-41B6-BF0F-8E203E71339E}" srcOrd="1" destOrd="0" presId="urn:microsoft.com/office/officeart/2005/8/layout/hierarchy2"/>
    <dgm:cxn modelId="{97B10BAB-2C0A-4C9F-9B5B-45F858DE9BFE}" type="presParOf" srcId="{C4876385-58F5-41B6-BF0F-8E203E71339E}" destId="{D36059E2-9880-443C-B090-6D199730D520}" srcOrd="0" destOrd="0" presId="urn:microsoft.com/office/officeart/2005/8/layout/hierarchy2"/>
    <dgm:cxn modelId="{3DC4C271-9B84-4E65-9ABE-7359C57BEECE}" type="presParOf" srcId="{C4876385-58F5-41B6-BF0F-8E203E71339E}" destId="{798DDC47-515D-4996-BA86-CDE585EF6A14}" srcOrd="1" destOrd="0" presId="urn:microsoft.com/office/officeart/2005/8/layout/hierarchy2"/>
    <dgm:cxn modelId="{EF2258E7-479E-4F4F-81A2-151DD8382E15}" type="presParOf" srcId="{798DDC47-515D-4996-BA86-CDE585EF6A14}" destId="{766F9DDA-F7A2-430B-9EEB-3FF6F4FA2320}" srcOrd="0" destOrd="0" presId="urn:microsoft.com/office/officeart/2005/8/layout/hierarchy2"/>
    <dgm:cxn modelId="{F1DF9A7C-0273-4C51-826A-9DDC090EECA7}" type="presParOf" srcId="{766F9DDA-F7A2-430B-9EEB-3FF6F4FA2320}" destId="{1C5E1317-955E-478D-927A-D8F7D14CFCB6}" srcOrd="0" destOrd="0" presId="urn:microsoft.com/office/officeart/2005/8/layout/hierarchy2"/>
    <dgm:cxn modelId="{58722D5E-E334-4C0C-BA28-B7C14B9DA51C}" type="presParOf" srcId="{798DDC47-515D-4996-BA86-CDE585EF6A14}" destId="{FB25628F-775C-4A4A-9C6C-73D44991BA54}" srcOrd="1" destOrd="0" presId="urn:microsoft.com/office/officeart/2005/8/layout/hierarchy2"/>
    <dgm:cxn modelId="{DF93648D-632B-489D-ADEC-23B8AD5B78D6}" type="presParOf" srcId="{FB25628F-775C-4A4A-9C6C-73D44991BA54}" destId="{C3619D1C-DF44-4EC2-9D2D-9F85EC84C90D}" srcOrd="0" destOrd="0" presId="urn:microsoft.com/office/officeart/2005/8/layout/hierarchy2"/>
    <dgm:cxn modelId="{9584E473-ECF4-475E-AA35-C43A104CA303}" type="presParOf" srcId="{FB25628F-775C-4A4A-9C6C-73D44991BA54}" destId="{BF78F581-C70A-4DBB-86E3-D90888FBD309}" srcOrd="1" destOrd="0" presId="urn:microsoft.com/office/officeart/2005/8/layout/hierarchy2"/>
    <dgm:cxn modelId="{12166DE3-9848-4C51-A1DA-5D277A88135A}" type="presParOf" srcId="{9EE23277-EE26-40C1-84CC-C6EAC06CD4F5}" destId="{6AF6A3C6-5C55-4699-9913-4366743C7F35}" srcOrd="2" destOrd="0" presId="urn:microsoft.com/office/officeart/2005/8/layout/hierarchy2"/>
    <dgm:cxn modelId="{EA838A1C-BA11-4B71-A2B1-BABB77CFA4AB}" type="presParOf" srcId="{6AF6A3C6-5C55-4699-9913-4366743C7F35}" destId="{94A75434-B0BA-4A35-B85D-62B78725943C}" srcOrd="0" destOrd="0" presId="urn:microsoft.com/office/officeart/2005/8/layout/hierarchy2"/>
    <dgm:cxn modelId="{334C990E-3903-4C70-9AA7-0E213218B0E5}" type="presParOf" srcId="{9EE23277-EE26-40C1-84CC-C6EAC06CD4F5}" destId="{8642684A-3D0D-46BA-8007-83AB482F7ADD}" srcOrd="3" destOrd="0" presId="urn:microsoft.com/office/officeart/2005/8/layout/hierarchy2"/>
    <dgm:cxn modelId="{63E8D38A-1770-4D8D-A3FA-0FEC79302634}" type="presParOf" srcId="{8642684A-3D0D-46BA-8007-83AB482F7ADD}" destId="{E42EFA01-3CDC-4F7C-80EC-74D7CBD4DBFB}" srcOrd="0" destOrd="0" presId="urn:microsoft.com/office/officeart/2005/8/layout/hierarchy2"/>
    <dgm:cxn modelId="{AE889878-E402-4D73-BDC4-7673F67AF548}" type="presParOf" srcId="{8642684A-3D0D-46BA-8007-83AB482F7ADD}" destId="{66126F63-058C-4B5D-A800-061BDF145DFC}" srcOrd="1" destOrd="0" presId="urn:microsoft.com/office/officeart/2005/8/layout/hierarchy2"/>
    <dgm:cxn modelId="{B0E52E4C-A3A9-460A-87A3-690423097FC7}" type="presParOf" srcId="{66126F63-058C-4B5D-A800-061BDF145DFC}" destId="{3C667EF6-7C88-4AF5-9C75-3388306208ED}" srcOrd="0" destOrd="0" presId="urn:microsoft.com/office/officeart/2005/8/layout/hierarchy2"/>
    <dgm:cxn modelId="{3DE0A4B9-0D11-49C8-B4CE-373ABD3ADE14}" type="presParOf" srcId="{3C667EF6-7C88-4AF5-9C75-3388306208ED}" destId="{2BF87192-EAB4-4A2E-9188-90503CD262BB}" srcOrd="0" destOrd="0" presId="urn:microsoft.com/office/officeart/2005/8/layout/hierarchy2"/>
    <dgm:cxn modelId="{747A837A-D863-4217-B437-08E4C04BC7DA}" type="presParOf" srcId="{66126F63-058C-4B5D-A800-061BDF145DFC}" destId="{698BFE84-3ACB-409C-8C40-995913ECFD07}" srcOrd="1" destOrd="0" presId="urn:microsoft.com/office/officeart/2005/8/layout/hierarchy2"/>
    <dgm:cxn modelId="{8E882AC3-9A52-457A-82FD-31EF91F85EDE}" type="presParOf" srcId="{698BFE84-3ACB-409C-8C40-995913ECFD07}" destId="{FD018797-B579-44F3-89A8-6D4E54F6C542}" srcOrd="0" destOrd="0" presId="urn:microsoft.com/office/officeart/2005/8/layout/hierarchy2"/>
    <dgm:cxn modelId="{E9E8EDB4-9C7F-400B-96EA-FFA65E9AD959}" type="presParOf" srcId="{698BFE84-3ACB-409C-8C40-995913ECFD07}" destId="{59964335-1DE8-48C1-93E4-87CE893F21F9}" srcOrd="1" destOrd="0" presId="urn:microsoft.com/office/officeart/2005/8/layout/hierarchy2"/>
    <dgm:cxn modelId="{E8986796-61D9-4B24-A7A5-87FAD47A698F}" type="presParOf" srcId="{66126F63-058C-4B5D-A800-061BDF145DFC}" destId="{14E8F31A-D99F-4F92-9A17-E1C646253D25}" srcOrd="2" destOrd="0" presId="urn:microsoft.com/office/officeart/2005/8/layout/hierarchy2"/>
    <dgm:cxn modelId="{B50DB5A2-F3EC-45D1-9F97-88B6311175CD}" type="presParOf" srcId="{14E8F31A-D99F-4F92-9A17-E1C646253D25}" destId="{08AFF92B-1220-4DD4-A298-E556942A5C48}" srcOrd="0" destOrd="0" presId="urn:microsoft.com/office/officeart/2005/8/layout/hierarchy2"/>
    <dgm:cxn modelId="{5E846236-DE9B-430C-BA5A-A9A3F14BF32A}" type="presParOf" srcId="{66126F63-058C-4B5D-A800-061BDF145DFC}" destId="{7ACAC2B0-32AC-49A6-A70B-962B25865BA5}" srcOrd="3" destOrd="0" presId="urn:microsoft.com/office/officeart/2005/8/layout/hierarchy2"/>
    <dgm:cxn modelId="{AB8945CC-B295-4AA1-AFF2-71C7A038AA02}" type="presParOf" srcId="{7ACAC2B0-32AC-49A6-A70B-962B25865BA5}" destId="{DF00A61D-4BA0-46F0-A973-542E9CF48541}" srcOrd="0" destOrd="0" presId="urn:microsoft.com/office/officeart/2005/8/layout/hierarchy2"/>
    <dgm:cxn modelId="{F1AF038A-AF3A-4559-A7DC-E9FB2B8010DF}" type="presParOf" srcId="{7ACAC2B0-32AC-49A6-A70B-962B25865BA5}" destId="{E8BFEB33-9BA4-4130-8987-9F2EBBB403FC}" srcOrd="1" destOrd="0" presId="urn:microsoft.com/office/officeart/2005/8/layout/hierarchy2"/>
    <dgm:cxn modelId="{5713A270-EC74-46D8-917E-829BDCE50537}" type="presParOf" srcId="{66126F63-058C-4B5D-A800-061BDF145DFC}" destId="{6C0AE8AC-9A5B-4DE7-B6DE-43920BD66C81}" srcOrd="4" destOrd="0" presId="urn:microsoft.com/office/officeart/2005/8/layout/hierarchy2"/>
    <dgm:cxn modelId="{A9C0FE95-BABF-4405-A40D-7C144FD8FB9E}" type="presParOf" srcId="{6C0AE8AC-9A5B-4DE7-B6DE-43920BD66C81}" destId="{2F2DDF79-78A1-41A4-815D-880D1A7FEADA}" srcOrd="0" destOrd="0" presId="urn:microsoft.com/office/officeart/2005/8/layout/hierarchy2"/>
    <dgm:cxn modelId="{A19C18AC-1E47-488B-9CF3-056864FAE261}" type="presParOf" srcId="{66126F63-058C-4B5D-A800-061BDF145DFC}" destId="{7F7C22E5-3D47-4FCA-A54C-DFBEC84E55A1}" srcOrd="5" destOrd="0" presId="urn:microsoft.com/office/officeart/2005/8/layout/hierarchy2"/>
    <dgm:cxn modelId="{E7C847B6-BD8F-4412-8C36-BD30EE55B2DC}" type="presParOf" srcId="{7F7C22E5-3D47-4FCA-A54C-DFBEC84E55A1}" destId="{771A989A-C264-449A-898F-B0C1E6F1D865}" srcOrd="0" destOrd="0" presId="urn:microsoft.com/office/officeart/2005/8/layout/hierarchy2"/>
    <dgm:cxn modelId="{1C6D737A-D39F-415D-85C2-1A91910FDCA5}" type="presParOf" srcId="{7F7C22E5-3D47-4FCA-A54C-DFBEC84E55A1}" destId="{5720683E-BAFC-4C72-A010-D9EC3CB1C757}" srcOrd="1" destOrd="0" presId="urn:microsoft.com/office/officeart/2005/8/layout/hierarchy2"/>
    <dgm:cxn modelId="{9A9BF7EE-0DB7-4E82-B67A-032D2052DD06}" type="presParOf" srcId="{66126F63-058C-4B5D-A800-061BDF145DFC}" destId="{0201C40C-8E42-4B77-BE94-884E6C679ED3}" srcOrd="6" destOrd="0" presId="urn:microsoft.com/office/officeart/2005/8/layout/hierarchy2"/>
    <dgm:cxn modelId="{03CF0821-F62F-4334-BE0B-CCA842D5FC0A}" type="presParOf" srcId="{0201C40C-8E42-4B77-BE94-884E6C679ED3}" destId="{2919A8E0-8D28-4355-AEDC-C14D425DFD8D}" srcOrd="0" destOrd="0" presId="urn:microsoft.com/office/officeart/2005/8/layout/hierarchy2"/>
    <dgm:cxn modelId="{09F8EC98-4124-4190-AF38-F88E347126A6}" type="presParOf" srcId="{66126F63-058C-4B5D-A800-061BDF145DFC}" destId="{A81CBB86-7DFB-4B93-86B0-C6150BDE4D02}" srcOrd="7" destOrd="0" presId="urn:microsoft.com/office/officeart/2005/8/layout/hierarchy2"/>
    <dgm:cxn modelId="{ED6E971E-9EF0-4D43-93B3-B250278531CE}" type="presParOf" srcId="{A81CBB86-7DFB-4B93-86B0-C6150BDE4D02}" destId="{87D4B8F7-BC83-43B5-B92E-FD4B3DE05241}" srcOrd="0" destOrd="0" presId="urn:microsoft.com/office/officeart/2005/8/layout/hierarchy2"/>
    <dgm:cxn modelId="{FBA641A8-70C6-49AB-918E-680A72867507}" type="presParOf" srcId="{A81CBB86-7DFB-4B93-86B0-C6150BDE4D02}" destId="{F2AF7D40-13A9-4B09-A17C-A7C9E09624FF}" srcOrd="1" destOrd="0" presId="urn:microsoft.com/office/officeart/2005/8/layout/hierarchy2"/>
    <dgm:cxn modelId="{09A8A6EF-6FDA-4873-9DF7-6659B6D1F243}" type="presParOf" srcId="{9EE23277-EE26-40C1-84CC-C6EAC06CD4F5}" destId="{C6930684-D4EA-4AF1-9479-AD23CB4F48DD}" srcOrd="4" destOrd="0" presId="urn:microsoft.com/office/officeart/2005/8/layout/hierarchy2"/>
    <dgm:cxn modelId="{30FAB35B-FB37-4809-9033-55AA50760F13}" type="presParOf" srcId="{C6930684-D4EA-4AF1-9479-AD23CB4F48DD}" destId="{13A56EA3-C6D5-4BB7-BB25-F2DB63A40659}" srcOrd="0" destOrd="0" presId="urn:microsoft.com/office/officeart/2005/8/layout/hierarchy2"/>
    <dgm:cxn modelId="{08395027-06D4-4657-A27C-78025B55EA41}" type="presParOf" srcId="{9EE23277-EE26-40C1-84CC-C6EAC06CD4F5}" destId="{BB1017FE-0C50-4FF4-AE16-16C6D2D2EFCA}" srcOrd="5" destOrd="0" presId="urn:microsoft.com/office/officeart/2005/8/layout/hierarchy2"/>
    <dgm:cxn modelId="{05DF1A97-B238-4834-909E-0D0B66FDCE40}" type="presParOf" srcId="{BB1017FE-0C50-4FF4-AE16-16C6D2D2EFCA}" destId="{8A52CEAC-4928-41DC-81FB-D86EEA54D94E}" srcOrd="0" destOrd="0" presId="urn:microsoft.com/office/officeart/2005/8/layout/hierarchy2"/>
    <dgm:cxn modelId="{8A2CD56C-7163-4858-B069-35D1A505BAED}" type="presParOf" srcId="{BB1017FE-0C50-4FF4-AE16-16C6D2D2EFCA}" destId="{E3247690-DC78-48F9-AF61-994949F90A15}" srcOrd="1" destOrd="0" presId="urn:microsoft.com/office/officeart/2005/8/layout/hierarchy2"/>
    <dgm:cxn modelId="{6AA7953A-3F85-4739-BF2F-E2647F4D5128}" type="presParOf" srcId="{E3247690-DC78-48F9-AF61-994949F90A15}" destId="{9921101C-5CA6-4444-8C98-9F2B4E01B9F4}" srcOrd="0" destOrd="0" presId="urn:microsoft.com/office/officeart/2005/8/layout/hierarchy2"/>
    <dgm:cxn modelId="{86178D91-14B4-41EC-8368-D9BFA0CAB5B6}" type="presParOf" srcId="{9921101C-5CA6-4444-8C98-9F2B4E01B9F4}" destId="{3102B5A8-D81B-4C10-93C8-2D3D7A1B0A4F}" srcOrd="0" destOrd="0" presId="urn:microsoft.com/office/officeart/2005/8/layout/hierarchy2"/>
    <dgm:cxn modelId="{EE59CF14-60DE-468F-A5D3-75C86924C2AA}" type="presParOf" srcId="{E3247690-DC78-48F9-AF61-994949F90A15}" destId="{E149BEFB-7064-400E-968C-74AFE8DED9B2}" srcOrd="1" destOrd="0" presId="urn:microsoft.com/office/officeart/2005/8/layout/hierarchy2"/>
    <dgm:cxn modelId="{B2D80A59-6AA8-42A5-BB79-4D873DA1A850}" type="presParOf" srcId="{E149BEFB-7064-400E-968C-74AFE8DED9B2}" destId="{82F2BCCE-1C2E-4ACD-93EF-2ED7F15FAC0A}" srcOrd="0" destOrd="0" presId="urn:microsoft.com/office/officeart/2005/8/layout/hierarchy2"/>
    <dgm:cxn modelId="{33DEE537-7F26-4FA6-9027-734430F7843E}" type="presParOf" srcId="{E149BEFB-7064-400E-968C-74AFE8DED9B2}" destId="{569CEE0D-5427-44A4-A965-191E362A36A2}" srcOrd="1" destOrd="0" presId="urn:microsoft.com/office/officeart/2005/8/layout/hierarchy2"/>
    <dgm:cxn modelId="{83A9221A-39E3-4196-A109-97D832E4A301}" type="presParOf" srcId="{E3247690-DC78-48F9-AF61-994949F90A15}" destId="{E14B378A-AE74-45DA-819A-9481C6D528E7}" srcOrd="2" destOrd="0" presId="urn:microsoft.com/office/officeart/2005/8/layout/hierarchy2"/>
    <dgm:cxn modelId="{FB2F9BC3-DA1F-4EAA-BA87-66EB940A1375}" type="presParOf" srcId="{E14B378A-AE74-45DA-819A-9481C6D528E7}" destId="{D5FE6BD6-85C1-4801-91F0-DF9A115D3CF5}" srcOrd="0" destOrd="0" presId="urn:microsoft.com/office/officeart/2005/8/layout/hierarchy2"/>
    <dgm:cxn modelId="{D7B7BC23-EDDD-4A82-BB05-052637A6786E}" type="presParOf" srcId="{E3247690-DC78-48F9-AF61-994949F90A15}" destId="{7EB1E867-F6C6-487F-AE32-F3E4F8CE5E61}" srcOrd="3" destOrd="0" presId="urn:microsoft.com/office/officeart/2005/8/layout/hierarchy2"/>
    <dgm:cxn modelId="{E8AC564E-F450-42C3-9D43-8E09B77EE40E}" type="presParOf" srcId="{7EB1E867-F6C6-487F-AE32-F3E4F8CE5E61}" destId="{74D5171F-3F7B-47DC-A715-C3B9397FD1A4}" srcOrd="0" destOrd="0" presId="urn:microsoft.com/office/officeart/2005/8/layout/hierarchy2"/>
    <dgm:cxn modelId="{805E22F0-A4F8-400E-9905-0A49FC1856AA}" type="presParOf" srcId="{7EB1E867-F6C6-487F-AE32-F3E4F8CE5E61}" destId="{C069D00A-778E-482D-ABEB-971F81717689}" srcOrd="1" destOrd="0" presId="urn:microsoft.com/office/officeart/2005/8/layout/hierarchy2"/>
    <dgm:cxn modelId="{E086103A-7D07-4130-AC74-C4F63406657B}" type="presParOf" srcId="{E3247690-DC78-48F9-AF61-994949F90A15}" destId="{0B68A964-0484-4B74-995D-4039C7B87023}" srcOrd="4" destOrd="0" presId="urn:microsoft.com/office/officeart/2005/8/layout/hierarchy2"/>
    <dgm:cxn modelId="{D4094D0B-0282-4D42-99E7-6F05169ACB4F}" type="presParOf" srcId="{0B68A964-0484-4B74-995D-4039C7B87023}" destId="{8ABAD18B-D05E-49F9-9284-507B1EA674F9}" srcOrd="0" destOrd="0" presId="urn:microsoft.com/office/officeart/2005/8/layout/hierarchy2"/>
    <dgm:cxn modelId="{3CEC4C75-BA3C-4744-8C5D-E961D07A03E1}" type="presParOf" srcId="{E3247690-DC78-48F9-AF61-994949F90A15}" destId="{B137E031-4220-49DE-B907-B2ADCCCD789E}" srcOrd="5" destOrd="0" presId="urn:microsoft.com/office/officeart/2005/8/layout/hierarchy2"/>
    <dgm:cxn modelId="{EAEE7BA7-47AF-4E26-87B1-B551659B4DFB}" type="presParOf" srcId="{B137E031-4220-49DE-B907-B2ADCCCD789E}" destId="{37C65030-6564-4128-AABB-44E4D78CA51E}" srcOrd="0" destOrd="0" presId="urn:microsoft.com/office/officeart/2005/8/layout/hierarchy2"/>
    <dgm:cxn modelId="{F5F68401-D86D-4490-B911-BB13BFF6EE34}" type="presParOf" srcId="{B137E031-4220-49DE-B907-B2ADCCCD789E}" destId="{C49BB5FA-F697-4D47-8E83-09482A158BC7}" srcOrd="1" destOrd="0" presId="urn:microsoft.com/office/officeart/2005/8/layout/hierarchy2"/>
    <dgm:cxn modelId="{91877277-8219-4493-A4A1-E054CACC4887}" type="presParOf" srcId="{E3247690-DC78-48F9-AF61-994949F90A15}" destId="{8F4F5F7B-1711-420C-B774-E0FD79203B28}" srcOrd="6" destOrd="0" presId="urn:microsoft.com/office/officeart/2005/8/layout/hierarchy2"/>
    <dgm:cxn modelId="{EC20C8AA-39D6-4D6E-B28F-3F9635311B92}" type="presParOf" srcId="{8F4F5F7B-1711-420C-B774-E0FD79203B28}" destId="{00640D83-2485-429B-B35F-4D61CD02701A}" srcOrd="0" destOrd="0" presId="urn:microsoft.com/office/officeart/2005/8/layout/hierarchy2"/>
    <dgm:cxn modelId="{9FFE647B-D1E1-4A46-B972-612E3A6AD1B0}" type="presParOf" srcId="{E3247690-DC78-48F9-AF61-994949F90A15}" destId="{8683B24D-3CF6-4AC7-8A29-F7349B4B8841}" srcOrd="7" destOrd="0" presId="urn:microsoft.com/office/officeart/2005/8/layout/hierarchy2"/>
    <dgm:cxn modelId="{4CD0A539-E507-44B9-9649-2DCBD16CCB1B}" type="presParOf" srcId="{8683B24D-3CF6-4AC7-8A29-F7349B4B8841}" destId="{CB573257-800F-4A3E-A02D-9B3594A60EDA}" srcOrd="0" destOrd="0" presId="urn:microsoft.com/office/officeart/2005/8/layout/hierarchy2"/>
    <dgm:cxn modelId="{65E9EC7A-A098-42DD-878B-1E83E0B59894}" type="presParOf" srcId="{8683B24D-3CF6-4AC7-8A29-F7349B4B8841}" destId="{3D886B89-D11C-4180-B93D-4A0BA155BFAC}" srcOrd="1" destOrd="0" presId="urn:microsoft.com/office/officeart/2005/8/layout/hierarchy2"/>
    <dgm:cxn modelId="{9ECDA579-E00C-4975-A000-1DF3C5CB339C}" type="presParOf" srcId="{9EE23277-EE26-40C1-84CC-C6EAC06CD4F5}" destId="{21D484A4-7D25-4C6B-BD68-839E9FD8B7AA}" srcOrd="6" destOrd="0" presId="urn:microsoft.com/office/officeart/2005/8/layout/hierarchy2"/>
    <dgm:cxn modelId="{457C7ABC-1FE6-49CF-9D55-F5C24372467D}" type="presParOf" srcId="{21D484A4-7D25-4C6B-BD68-839E9FD8B7AA}" destId="{69508DA9-A2C1-4381-B4A5-AD3C4448A2EE}" srcOrd="0" destOrd="0" presId="urn:microsoft.com/office/officeart/2005/8/layout/hierarchy2"/>
    <dgm:cxn modelId="{1389AAA8-166C-4502-882E-1FF0869961D3}" type="presParOf" srcId="{9EE23277-EE26-40C1-84CC-C6EAC06CD4F5}" destId="{4B821613-2511-4CE5-9551-4246E273709E}" srcOrd="7" destOrd="0" presId="urn:microsoft.com/office/officeart/2005/8/layout/hierarchy2"/>
    <dgm:cxn modelId="{AB443B0F-39D5-4E90-A57E-EFE28A56E941}" type="presParOf" srcId="{4B821613-2511-4CE5-9551-4246E273709E}" destId="{4247CD86-E7A4-4918-888E-4E85C75C0546}" srcOrd="0" destOrd="0" presId="urn:microsoft.com/office/officeart/2005/8/layout/hierarchy2"/>
    <dgm:cxn modelId="{1A0565BD-0CD4-4ACA-8FEB-8B2D447D84D9}" type="presParOf" srcId="{4B821613-2511-4CE5-9551-4246E273709E}" destId="{C6CF1457-E724-492D-BA0D-80BBB9130001}" srcOrd="1" destOrd="0" presId="urn:microsoft.com/office/officeart/2005/8/layout/hierarchy2"/>
    <dgm:cxn modelId="{2A9CACA6-5C72-4401-91FA-EC0C3E5A1F6F}" type="presParOf" srcId="{9EE23277-EE26-40C1-84CC-C6EAC06CD4F5}" destId="{6E7B35DA-F911-4180-9F71-7F4A35D7AD76}" srcOrd="8" destOrd="0" presId="urn:microsoft.com/office/officeart/2005/8/layout/hierarchy2"/>
    <dgm:cxn modelId="{BAF699E0-25C1-4339-AC10-AEFB75345FF3}" type="presParOf" srcId="{6E7B35DA-F911-4180-9F71-7F4A35D7AD76}" destId="{CCEC4FC0-D2F3-45C5-ADC9-53063CA16BEE}" srcOrd="0" destOrd="0" presId="urn:microsoft.com/office/officeart/2005/8/layout/hierarchy2"/>
    <dgm:cxn modelId="{7810E14B-9458-42D9-983E-3F6FCCD13970}" type="presParOf" srcId="{9EE23277-EE26-40C1-84CC-C6EAC06CD4F5}" destId="{37910CC3-9CCA-42F4-AC8C-0957A2C07D96}" srcOrd="9" destOrd="0" presId="urn:microsoft.com/office/officeart/2005/8/layout/hierarchy2"/>
    <dgm:cxn modelId="{97976DDF-857A-4BED-B381-7AE0066BCF85}" type="presParOf" srcId="{37910CC3-9CCA-42F4-AC8C-0957A2C07D96}" destId="{D1C710E3-FE25-47B7-A20A-06CA6EC40F9D}" srcOrd="0" destOrd="0" presId="urn:microsoft.com/office/officeart/2005/8/layout/hierarchy2"/>
    <dgm:cxn modelId="{AB3C3E17-4DA0-40EE-9BBA-9347D543D516}" type="presParOf" srcId="{37910CC3-9CCA-42F4-AC8C-0957A2C07D96}" destId="{3A0CED45-7D16-4AF4-9469-3867AE20DF70}" srcOrd="1" destOrd="0" presId="urn:microsoft.com/office/officeart/2005/8/layout/hierarchy2"/>
    <dgm:cxn modelId="{B8388744-D2C8-42AD-BC3C-E25F41F69DEF}" type="presParOf" srcId="{3A0CED45-7D16-4AF4-9469-3867AE20DF70}" destId="{187F83C1-2B3F-467B-A668-A349E0483DF1}" srcOrd="0" destOrd="0" presId="urn:microsoft.com/office/officeart/2005/8/layout/hierarchy2"/>
    <dgm:cxn modelId="{61AF84CC-FE5E-45D2-94D3-CA120F935B3F}" type="presParOf" srcId="{187F83C1-2B3F-467B-A668-A349E0483DF1}" destId="{D2D1AE0F-46CC-4577-A1A7-5F0024EDA481}" srcOrd="0" destOrd="0" presId="urn:microsoft.com/office/officeart/2005/8/layout/hierarchy2"/>
    <dgm:cxn modelId="{9464FA92-FCDD-4DD1-B30A-2D19A88ED966}" type="presParOf" srcId="{3A0CED45-7D16-4AF4-9469-3867AE20DF70}" destId="{5AB25CA3-77D8-4273-8E6F-BD7051D0BDC4}" srcOrd="1" destOrd="0" presId="urn:microsoft.com/office/officeart/2005/8/layout/hierarchy2"/>
    <dgm:cxn modelId="{29512987-E3CA-415C-8B1D-AD80B246FFD4}" type="presParOf" srcId="{5AB25CA3-77D8-4273-8E6F-BD7051D0BDC4}" destId="{72F9FD1F-2374-4E49-A5BA-00392DD3B45C}" srcOrd="0" destOrd="0" presId="urn:microsoft.com/office/officeart/2005/8/layout/hierarchy2"/>
    <dgm:cxn modelId="{39F5D140-BE78-433A-9FA1-0B35205A71C7}" type="presParOf" srcId="{5AB25CA3-77D8-4273-8E6F-BD7051D0BDC4}" destId="{3AE590B3-6B60-49AE-A5AE-053EC52C6502}" srcOrd="1" destOrd="0" presId="urn:microsoft.com/office/officeart/2005/8/layout/hierarchy2"/>
    <dgm:cxn modelId="{9F9FBE73-B21C-4276-8A07-93CC98E74E82}" type="presParOf" srcId="{9EE23277-EE26-40C1-84CC-C6EAC06CD4F5}" destId="{6BDF03EF-5125-4B06-AB57-136CD80821DC}" srcOrd="10" destOrd="0" presId="urn:microsoft.com/office/officeart/2005/8/layout/hierarchy2"/>
    <dgm:cxn modelId="{8D99B509-4504-4E9D-9088-44034F362484}" type="presParOf" srcId="{6BDF03EF-5125-4B06-AB57-136CD80821DC}" destId="{4B86D41E-1B1E-4D90-B5D3-9000D01B8505}" srcOrd="0" destOrd="0" presId="urn:microsoft.com/office/officeart/2005/8/layout/hierarchy2"/>
    <dgm:cxn modelId="{303C1197-6CB8-4F18-889B-F3E986AAC8DE}" type="presParOf" srcId="{9EE23277-EE26-40C1-84CC-C6EAC06CD4F5}" destId="{CCA93068-347A-4BA4-AC24-CD3C828075C3}" srcOrd="11" destOrd="0" presId="urn:microsoft.com/office/officeart/2005/8/layout/hierarchy2"/>
    <dgm:cxn modelId="{115188E9-B70A-4BAB-8B37-DE87A1FE90A3}" type="presParOf" srcId="{CCA93068-347A-4BA4-AC24-CD3C828075C3}" destId="{DB3A69B6-8C00-4BFB-85AB-DDDB1F6A6762}" srcOrd="0" destOrd="0" presId="urn:microsoft.com/office/officeart/2005/8/layout/hierarchy2"/>
    <dgm:cxn modelId="{20993C73-C885-452E-A89A-204072A3B6C8}" type="presParOf" srcId="{CCA93068-347A-4BA4-AC24-CD3C828075C3}" destId="{2344DF2F-1B49-4288-AC95-9AF28F8A6955}" srcOrd="1" destOrd="0" presId="urn:microsoft.com/office/officeart/2005/8/layout/hierarchy2"/>
    <dgm:cxn modelId="{BAADDFE7-2F20-4A81-B9D1-2005E59FD6BB}" type="presParOf" srcId="{2344DF2F-1B49-4288-AC95-9AF28F8A6955}" destId="{94240F05-E785-4317-A1AD-0EDD9972F004}" srcOrd="0" destOrd="0" presId="urn:microsoft.com/office/officeart/2005/8/layout/hierarchy2"/>
    <dgm:cxn modelId="{AFFD460C-5A29-4559-9EFC-0B3BBF5A2A4F}" type="presParOf" srcId="{94240F05-E785-4317-A1AD-0EDD9972F004}" destId="{675F127E-8423-46C4-810B-F3D446AA3DC8}" srcOrd="0" destOrd="0" presId="urn:microsoft.com/office/officeart/2005/8/layout/hierarchy2"/>
    <dgm:cxn modelId="{B643A2D2-4BF2-4E57-88F9-B83D5828DEBC}" type="presParOf" srcId="{2344DF2F-1B49-4288-AC95-9AF28F8A6955}" destId="{70CC3C16-BD74-487F-A76A-8D092E83CC8C}" srcOrd="1" destOrd="0" presId="urn:microsoft.com/office/officeart/2005/8/layout/hierarchy2"/>
    <dgm:cxn modelId="{7B3CB40F-0009-4A86-B673-30A7050F3E19}" type="presParOf" srcId="{70CC3C16-BD74-487F-A76A-8D092E83CC8C}" destId="{B8B7316F-8CAD-4CC2-8862-FFEE3B2A5D5A}" srcOrd="0" destOrd="0" presId="urn:microsoft.com/office/officeart/2005/8/layout/hierarchy2"/>
    <dgm:cxn modelId="{72B0C710-1CB7-4381-9578-0C100FCF838B}" type="presParOf" srcId="{70CC3C16-BD74-487F-A76A-8D092E83CC8C}" destId="{8DD779CF-AA0A-49B9-BF5F-962269D9EBF2}" srcOrd="1" destOrd="0" presId="urn:microsoft.com/office/officeart/2005/8/layout/hierarchy2"/>
    <dgm:cxn modelId="{171069CF-FF1A-471C-A686-096FD920A758}" type="presParOf" srcId="{2344DF2F-1B49-4288-AC95-9AF28F8A6955}" destId="{2500D7F5-9919-4842-91CE-5287A8B5E9DF}" srcOrd="2" destOrd="0" presId="urn:microsoft.com/office/officeart/2005/8/layout/hierarchy2"/>
    <dgm:cxn modelId="{C713F480-0893-4D86-8E08-6ECC0D700A5E}" type="presParOf" srcId="{2500D7F5-9919-4842-91CE-5287A8B5E9DF}" destId="{98608178-BCB9-42EA-80A2-2625B9841FBE}" srcOrd="0" destOrd="0" presId="urn:microsoft.com/office/officeart/2005/8/layout/hierarchy2"/>
    <dgm:cxn modelId="{7DB69294-CE70-4194-BEFB-56E933855A6C}" type="presParOf" srcId="{2344DF2F-1B49-4288-AC95-9AF28F8A6955}" destId="{B0C04A3C-0974-49E9-AEAB-F578448ECCB3}" srcOrd="3" destOrd="0" presId="urn:microsoft.com/office/officeart/2005/8/layout/hierarchy2"/>
    <dgm:cxn modelId="{B9414888-EBD7-4855-B939-BFF82357814A}" type="presParOf" srcId="{B0C04A3C-0974-49E9-AEAB-F578448ECCB3}" destId="{601065E9-1324-4CE8-9A58-56835FD795A9}" srcOrd="0" destOrd="0" presId="urn:microsoft.com/office/officeart/2005/8/layout/hierarchy2"/>
    <dgm:cxn modelId="{C745AABE-7F23-4D78-BBBA-4DBD06779A72}" type="presParOf" srcId="{B0C04A3C-0974-49E9-AEAB-F578448ECCB3}" destId="{AA0627DD-E001-4F2A-A188-D9F7CC61D2C8}" srcOrd="1" destOrd="0" presId="urn:microsoft.com/office/officeart/2005/8/layout/hierarchy2"/>
    <dgm:cxn modelId="{04A41609-5587-41E2-87E4-2D4A00C938FE}" type="presParOf" srcId="{AB8BDB1C-9486-43FE-A60F-BC350B4861A7}" destId="{1AD78614-12D3-4D24-8D5E-51D763CBB02C}" srcOrd="2" destOrd="0" presId="urn:microsoft.com/office/officeart/2005/8/layout/hierarchy2"/>
    <dgm:cxn modelId="{CDDEC819-5A31-469E-905C-FEFF75C166C7}" type="presParOf" srcId="{1AD78614-12D3-4D24-8D5E-51D763CBB02C}" destId="{6B71F3DB-ACC4-4ACE-A3D2-E2F5C6E8C4C4}" srcOrd="0" destOrd="0" presId="urn:microsoft.com/office/officeart/2005/8/layout/hierarchy2"/>
    <dgm:cxn modelId="{8F66E1FE-5A38-4C95-86CD-507270144F60}" type="presParOf" srcId="{AB8BDB1C-9486-43FE-A60F-BC350B4861A7}" destId="{36D1CAE0-ADDE-4201-A79E-E3C115B08CB7}" srcOrd="3" destOrd="0" presId="urn:microsoft.com/office/officeart/2005/8/layout/hierarchy2"/>
    <dgm:cxn modelId="{CF13DCD5-BA30-42BE-A317-9609FC2FEE15}" type="presParOf" srcId="{36D1CAE0-ADDE-4201-A79E-E3C115B08CB7}" destId="{CC874DDD-8084-4DAD-8F84-28D48DC3FA9F}" srcOrd="0" destOrd="0" presId="urn:microsoft.com/office/officeart/2005/8/layout/hierarchy2"/>
    <dgm:cxn modelId="{9BAAC609-BFBA-4D6D-B2CA-C6A2AB1B1932}" type="presParOf" srcId="{36D1CAE0-ADDE-4201-A79E-E3C115B08CB7}" destId="{38F1F096-6149-483F-AE2E-9A4D01D68D44}" srcOrd="1" destOrd="0" presId="urn:microsoft.com/office/officeart/2005/8/layout/hierarchy2"/>
    <dgm:cxn modelId="{3ECED495-EAF3-449B-B1EF-B6D847EEE24B}" type="presParOf" srcId="{38F1F096-6149-483F-AE2E-9A4D01D68D44}" destId="{F06831E5-5BBD-41D5-A42A-504E2C195CF4}" srcOrd="0" destOrd="0" presId="urn:microsoft.com/office/officeart/2005/8/layout/hierarchy2"/>
    <dgm:cxn modelId="{437A4BE6-CD67-4ED4-8FFC-AB65D92824D6}" type="presParOf" srcId="{F06831E5-5BBD-41D5-A42A-504E2C195CF4}" destId="{A90A2AAE-EC01-441E-B4BD-97D49207E776}" srcOrd="0" destOrd="0" presId="urn:microsoft.com/office/officeart/2005/8/layout/hierarchy2"/>
    <dgm:cxn modelId="{3155E248-9946-4843-A199-03D3E603734C}" type="presParOf" srcId="{38F1F096-6149-483F-AE2E-9A4D01D68D44}" destId="{285FAE42-DDB1-4056-B342-C1480F408CED}" srcOrd="1" destOrd="0" presId="urn:microsoft.com/office/officeart/2005/8/layout/hierarchy2"/>
    <dgm:cxn modelId="{FDFF6B01-8F29-4D31-B3D1-DA7F1D815EF9}" type="presParOf" srcId="{285FAE42-DDB1-4056-B342-C1480F408CED}" destId="{833D5612-17A3-43AB-848F-4C19CCE98626}" srcOrd="0" destOrd="0" presId="urn:microsoft.com/office/officeart/2005/8/layout/hierarchy2"/>
    <dgm:cxn modelId="{F3A09D42-337A-4EAB-AFF0-83A7AFCA8F9A}" type="presParOf" srcId="{285FAE42-DDB1-4056-B342-C1480F408CED}" destId="{CC6DA74E-C838-4ADB-ABBA-80DF967A376D}" srcOrd="1" destOrd="0" presId="urn:microsoft.com/office/officeart/2005/8/layout/hierarchy2"/>
    <dgm:cxn modelId="{DE22B983-35EC-40D5-8724-C0BE4B68681E}" type="presParOf" srcId="{38F1F096-6149-483F-AE2E-9A4D01D68D44}" destId="{8A43DD79-2568-4A77-9A0C-59BA323FFE8D}" srcOrd="2" destOrd="0" presId="urn:microsoft.com/office/officeart/2005/8/layout/hierarchy2"/>
    <dgm:cxn modelId="{13CD9DD8-AE23-49C3-9E23-7758B05AE92D}" type="presParOf" srcId="{8A43DD79-2568-4A77-9A0C-59BA323FFE8D}" destId="{CB968F88-29B6-4FA9-94E3-F6E63AA4C1EC}" srcOrd="0" destOrd="0" presId="urn:microsoft.com/office/officeart/2005/8/layout/hierarchy2"/>
    <dgm:cxn modelId="{02288480-319F-496E-A0C4-35B24BA3506E}" type="presParOf" srcId="{38F1F096-6149-483F-AE2E-9A4D01D68D44}" destId="{B4B21F0D-66CF-427D-9E26-6939EECBA101}" srcOrd="3" destOrd="0" presId="urn:microsoft.com/office/officeart/2005/8/layout/hierarchy2"/>
    <dgm:cxn modelId="{BAEF3532-DD87-45AC-A55E-B90865B931F2}" type="presParOf" srcId="{B4B21F0D-66CF-427D-9E26-6939EECBA101}" destId="{8B5D9865-4D86-47D5-A166-2F0CF150B5B5}" srcOrd="0" destOrd="0" presId="urn:microsoft.com/office/officeart/2005/8/layout/hierarchy2"/>
    <dgm:cxn modelId="{B15DB61F-7F50-4A0E-A399-8A15A8089FD5}" type="presParOf" srcId="{B4B21F0D-66CF-427D-9E26-6939EECBA101}" destId="{EDC9AEDA-5FD9-4130-818B-CDC3FBC1886F}" srcOrd="1" destOrd="0" presId="urn:microsoft.com/office/officeart/2005/8/layout/hierarchy2"/>
    <dgm:cxn modelId="{0F62E804-8BF0-4487-8733-0C9C156A61C5}" type="presParOf" srcId="{38F1F096-6149-483F-AE2E-9A4D01D68D44}" destId="{D20BC862-EE8E-4808-A283-4E4E234D2B07}" srcOrd="4" destOrd="0" presId="urn:microsoft.com/office/officeart/2005/8/layout/hierarchy2"/>
    <dgm:cxn modelId="{441A5D11-1901-4DB5-A540-501CA5ECFC59}" type="presParOf" srcId="{D20BC862-EE8E-4808-A283-4E4E234D2B07}" destId="{9216BD66-E422-4FD6-B92E-23415FC6803D}" srcOrd="0" destOrd="0" presId="urn:microsoft.com/office/officeart/2005/8/layout/hierarchy2"/>
    <dgm:cxn modelId="{1FC56179-9223-4173-87D2-2542FE7B1AE7}" type="presParOf" srcId="{38F1F096-6149-483F-AE2E-9A4D01D68D44}" destId="{E48262A6-2FE1-44C2-8121-5186202E2BD8}" srcOrd="5" destOrd="0" presId="urn:microsoft.com/office/officeart/2005/8/layout/hierarchy2"/>
    <dgm:cxn modelId="{96AD4498-1CB0-4B2F-B29D-7C044DF35EA6}" type="presParOf" srcId="{E48262A6-2FE1-44C2-8121-5186202E2BD8}" destId="{AA14A0EA-74E0-40FF-9C4B-65D62A6E5CE6}" srcOrd="0" destOrd="0" presId="urn:microsoft.com/office/officeart/2005/8/layout/hierarchy2"/>
    <dgm:cxn modelId="{3F1395E0-2EB3-461D-BDCE-300E1F222356}" type="presParOf" srcId="{E48262A6-2FE1-44C2-8121-5186202E2BD8}" destId="{CBF7FCB0-10F4-44EF-BCF4-B4E0B47004C8}" srcOrd="1" destOrd="0" presId="urn:microsoft.com/office/officeart/2005/8/layout/hierarchy2"/>
    <dgm:cxn modelId="{9FB2DFA8-2F33-4FD4-89B7-0CA327243007}" type="presParOf" srcId="{38F1F096-6149-483F-AE2E-9A4D01D68D44}" destId="{168D3B59-DCC0-44EC-B8DD-17D68174E097}" srcOrd="6" destOrd="0" presId="urn:microsoft.com/office/officeart/2005/8/layout/hierarchy2"/>
    <dgm:cxn modelId="{BD66D31C-E2DC-45F8-A448-862D007E41D7}" type="presParOf" srcId="{168D3B59-DCC0-44EC-B8DD-17D68174E097}" destId="{8A0B346E-6799-473A-BCC6-47C1B1941065}" srcOrd="0" destOrd="0" presId="urn:microsoft.com/office/officeart/2005/8/layout/hierarchy2"/>
    <dgm:cxn modelId="{8516F989-3523-4F1F-8813-00F7B92A4B8A}" type="presParOf" srcId="{38F1F096-6149-483F-AE2E-9A4D01D68D44}" destId="{A50637F1-47BA-4B9D-AB4F-3B1C271A2014}" srcOrd="7" destOrd="0" presId="urn:microsoft.com/office/officeart/2005/8/layout/hierarchy2"/>
    <dgm:cxn modelId="{9499827D-316D-49A7-B749-8AE998042030}" type="presParOf" srcId="{A50637F1-47BA-4B9D-AB4F-3B1C271A2014}" destId="{81A46470-59DB-4C24-93D2-0A8D094A0719}" srcOrd="0" destOrd="0" presId="urn:microsoft.com/office/officeart/2005/8/layout/hierarchy2"/>
    <dgm:cxn modelId="{DD2406BA-2DC0-48B7-B6EE-30842C13EF8F}" type="presParOf" srcId="{A50637F1-47BA-4B9D-AB4F-3B1C271A2014}" destId="{C81570E4-BEFC-49A6-A807-F4152C398A02}" srcOrd="1" destOrd="0" presId="urn:microsoft.com/office/officeart/2005/8/layout/hierarchy2"/>
    <dgm:cxn modelId="{E6BA39EE-09C6-42C2-BAEA-2C92C99DD48C}" type="presParOf" srcId="{B6737FA4-CD43-4E03-955A-3E5FF34D4C83}" destId="{5B627FB1-1CC5-4ABB-B07E-144E3FD53C63}" srcOrd="2" destOrd="0" presId="urn:microsoft.com/office/officeart/2005/8/layout/hierarchy2"/>
    <dgm:cxn modelId="{E2F6CF9A-9A13-427B-8825-4D1948303867}" type="presParOf" srcId="{5B627FB1-1CC5-4ABB-B07E-144E3FD53C63}" destId="{88B8C494-CBDA-49A8-A83D-F9EDE371E5BC}" srcOrd="0" destOrd="0" presId="urn:microsoft.com/office/officeart/2005/8/layout/hierarchy2"/>
    <dgm:cxn modelId="{56FD8EDD-C653-489B-9FBC-D2E43E57D50C}" type="presParOf" srcId="{B6737FA4-CD43-4E03-955A-3E5FF34D4C83}" destId="{78ADB983-54E0-4B27-9189-9D0D175FFECB}" srcOrd="3" destOrd="0" presId="urn:microsoft.com/office/officeart/2005/8/layout/hierarchy2"/>
    <dgm:cxn modelId="{1A2F68AC-3156-466A-93F9-D9AA52F35C00}" type="presParOf" srcId="{78ADB983-54E0-4B27-9189-9D0D175FFECB}" destId="{54E4670C-0959-4EEB-85AF-8A91E8F42917}" srcOrd="0" destOrd="0" presId="urn:microsoft.com/office/officeart/2005/8/layout/hierarchy2"/>
    <dgm:cxn modelId="{201CF976-BD82-4962-8491-818D354DC8C1}" type="presParOf" srcId="{78ADB983-54E0-4B27-9189-9D0D175FFECB}" destId="{5BB3F6DE-C53E-471E-A8B9-4EF3202A0A77}" srcOrd="1" destOrd="0" presId="urn:microsoft.com/office/officeart/2005/8/layout/hierarchy2"/>
    <dgm:cxn modelId="{2A43BD84-A920-4302-990C-539A9A78A5AA}" type="presParOf" srcId="{B6737FA4-CD43-4E03-955A-3E5FF34D4C83}" destId="{EFEC927F-5B68-4150-A0FA-8EA608849D3E}" srcOrd="4" destOrd="0" presId="urn:microsoft.com/office/officeart/2005/8/layout/hierarchy2"/>
    <dgm:cxn modelId="{DBDD5256-D830-4773-A0E4-432493252389}" type="presParOf" srcId="{EFEC927F-5B68-4150-A0FA-8EA608849D3E}" destId="{20CEB2F6-EB6C-423B-A91A-5AB6DD41641A}" srcOrd="0" destOrd="0" presId="urn:microsoft.com/office/officeart/2005/8/layout/hierarchy2"/>
    <dgm:cxn modelId="{E1E56279-2CEF-4E7A-97BF-4CC1AFBECBDB}" type="presParOf" srcId="{B6737FA4-CD43-4E03-955A-3E5FF34D4C83}" destId="{DA144F2E-F7E5-41D5-87D4-6BC19AFC5E05}" srcOrd="5" destOrd="0" presId="urn:microsoft.com/office/officeart/2005/8/layout/hierarchy2"/>
    <dgm:cxn modelId="{385F7403-0261-4142-B6FC-7935F14D7D47}" type="presParOf" srcId="{DA144F2E-F7E5-41D5-87D4-6BC19AFC5E05}" destId="{171A4AFF-FB43-4958-AB32-0DFDB436AFEE}" srcOrd="0" destOrd="0" presId="urn:microsoft.com/office/officeart/2005/8/layout/hierarchy2"/>
    <dgm:cxn modelId="{5357DB70-058F-40DA-A77E-C567EF5D1240}" type="presParOf" srcId="{DA144F2E-F7E5-41D5-87D4-6BC19AFC5E05}" destId="{E96A2513-D400-4280-B5D2-4B8D6C6DB69B}" srcOrd="1" destOrd="0" presId="urn:microsoft.com/office/officeart/2005/8/layout/hierarchy2"/>
    <dgm:cxn modelId="{9B2D36C8-3842-4C57-B674-D034808EE370}" type="presParOf" srcId="{B6737FA4-CD43-4E03-955A-3E5FF34D4C83}" destId="{F636498A-626B-484C-B8E1-5435931904F8}" srcOrd="6" destOrd="0" presId="urn:microsoft.com/office/officeart/2005/8/layout/hierarchy2"/>
    <dgm:cxn modelId="{EE132EAB-2717-41C9-B60E-372B1C72B5C8}" type="presParOf" srcId="{F636498A-626B-484C-B8E1-5435931904F8}" destId="{F9EA0450-5D35-46E1-97AC-898605B412D4}" srcOrd="0" destOrd="0" presId="urn:microsoft.com/office/officeart/2005/8/layout/hierarchy2"/>
    <dgm:cxn modelId="{5EFE81D7-ABCC-41F4-9C87-9D7BA7C0EC7B}" type="presParOf" srcId="{B6737FA4-CD43-4E03-955A-3E5FF34D4C83}" destId="{42178BF0-B1F3-4D2C-9D11-7337DD2A2A19}" srcOrd="7" destOrd="0" presId="urn:microsoft.com/office/officeart/2005/8/layout/hierarchy2"/>
    <dgm:cxn modelId="{99B245C8-DEBB-44A4-BEA6-281C9D4D5B19}" type="presParOf" srcId="{42178BF0-B1F3-4D2C-9D11-7337DD2A2A19}" destId="{9CC586E9-EB7A-4797-BB04-9FDD18CB1F20}" srcOrd="0" destOrd="0" presId="urn:microsoft.com/office/officeart/2005/8/layout/hierarchy2"/>
    <dgm:cxn modelId="{5304D7B3-ED03-4CD7-A668-6AF3F06EB3B4}" type="presParOf" srcId="{42178BF0-B1F3-4D2C-9D11-7337DD2A2A19}" destId="{A57F05E0-5D0F-4C79-A1F0-5C59DAB70D11}" srcOrd="1" destOrd="0" presId="urn:microsoft.com/office/officeart/2005/8/layout/hierarchy2"/>
    <dgm:cxn modelId="{C3F337C9-B92C-4E99-BDA8-5C9A85CCE476}" type="presParOf" srcId="{A57F05E0-5D0F-4C79-A1F0-5C59DAB70D11}" destId="{94EEB369-9335-4899-A5AB-FB2E91B046C4}" srcOrd="0" destOrd="0" presId="urn:microsoft.com/office/officeart/2005/8/layout/hierarchy2"/>
    <dgm:cxn modelId="{C853CEDD-66F3-418F-AC30-6C6E9D105406}" type="presParOf" srcId="{94EEB369-9335-4899-A5AB-FB2E91B046C4}" destId="{AD158741-8D53-4586-84B4-11F3AB0606F9}" srcOrd="0" destOrd="0" presId="urn:microsoft.com/office/officeart/2005/8/layout/hierarchy2"/>
    <dgm:cxn modelId="{FA8CCAF6-73CE-4A24-8F00-237300CD0A13}" type="presParOf" srcId="{A57F05E0-5D0F-4C79-A1F0-5C59DAB70D11}" destId="{DB9C9342-AF1C-4CE7-AFE4-DE41BC00DA13}" srcOrd="1" destOrd="0" presId="urn:microsoft.com/office/officeart/2005/8/layout/hierarchy2"/>
    <dgm:cxn modelId="{9FF1E4DA-F758-4841-88D6-A6348DCA1B4F}" type="presParOf" srcId="{DB9C9342-AF1C-4CE7-AFE4-DE41BC00DA13}" destId="{15E35338-7E1E-4B70-9FB0-394691E1FDCA}" srcOrd="0" destOrd="0" presId="urn:microsoft.com/office/officeart/2005/8/layout/hierarchy2"/>
    <dgm:cxn modelId="{318E9920-A04B-4D3C-85F2-C2F74FC9DE3A}" type="presParOf" srcId="{DB9C9342-AF1C-4CE7-AFE4-DE41BC00DA13}" destId="{A49DB4F4-1CCB-4DFF-9733-96EB634AC6D5}" srcOrd="1" destOrd="0" presId="urn:microsoft.com/office/officeart/2005/8/layout/hierarchy2"/>
    <dgm:cxn modelId="{DBA01EC6-AA4B-46B6-84E5-E74BEB35360F}" type="presParOf" srcId="{A49DB4F4-1CCB-4DFF-9733-96EB634AC6D5}" destId="{3D68A184-4589-421D-8D95-A2EF9C9C8C43}" srcOrd="0" destOrd="0" presId="urn:microsoft.com/office/officeart/2005/8/layout/hierarchy2"/>
    <dgm:cxn modelId="{37E051FC-047C-4D1D-96AB-2FDB7B03A330}" type="presParOf" srcId="{3D68A184-4589-421D-8D95-A2EF9C9C8C43}" destId="{813F4130-4696-4D11-A6C6-8A29D5FD51DC}" srcOrd="0" destOrd="0" presId="urn:microsoft.com/office/officeart/2005/8/layout/hierarchy2"/>
    <dgm:cxn modelId="{3E30C6C7-9ECA-414A-9985-82C08CF7569C}" type="presParOf" srcId="{A49DB4F4-1CCB-4DFF-9733-96EB634AC6D5}" destId="{47383A5D-E91E-46BF-847F-94B58FAD7D70}" srcOrd="1" destOrd="0" presId="urn:microsoft.com/office/officeart/2005/8/layout/hierarchy2"/>
    <dgm:cxn modelId="{BA52E44A-12DE-48FD-8355-9C4FC20613F0}" type="presParOf" srcId="{47383A5D-E91E-46BF-847F-94B58FAD7D70}" destId="{BFDDCAB8-3F66-4767-98FE-46A3F7FB09AA}" srcOrd="0" destOrd="0" presId="urn:microsoft.com/office/officeart/2005/8/layout/hierarchy2"/>
    <dgm:cxn modelId="{BCC4AFAF-8878-41B4-ADFE-695D9E7F2307}" type="presParOf" srcId="{47383A5D-E91E-46BF-847F-94B58FAD7D70}" destId="{331194FB-EA8A-48E5-B087-399974EE2640}" srcOrd="1" destOrd="0" presId="urn:microsoft.com/office/officeart/2005/8/layout/hierarchy2"/>
    <dgm:cxn modelId="{3496F1E4-928D-4884-AD91-DF95A960BE61}" type="presParOf" srcId="{A57F05E0-5D0F-4C79-A1F0-5C59DAB70D11}" destId="{D3D853C0-4B34-4688-A47B-0ABBF97CCBCC}" srcOrd="2" destOrd="0" presId="urn:microsoft.com/office/officeart/2005/8/layout/hierarchy2"/>
    <dgm:cxn modelId="{25D07702-57D9-4174-BAFB-B8359099F272}" type="presParOf" srcId="{D3D853C0-4B34-4688-A47B-0ABBF97CCBCC}" destId="{AB5BD1DB-76CE-4D11-B5A9-407CF94EEDBD}" srcOrd="0" destOrd="0" presId="urn:microsoft.com/office/officeart/2005/8/layout/hierarchy2"/>
    <dgm:cxn modelId="{7A7C94FA-C03D-4B78-BC18-96879A2110C5}" type="presParOf" srcId="{A57F05E0-5D0F-4C79-A1F0-5C59DAB70D11}" destId="{69E34E89-A779-4D79-B5E8-41CE2F6574F4}" srcOrd="3" destOrd="0" presId="urn:microsoft.com/office/officeart/2005/8/layout/hierarchy2"/>
    <dgm:cxn modelId="{F11F0B9E-9885-40F4-AC6D-7F7530BCDB35}" type="presParOf" srcId="{69E34E89-A779-4D79-B5E8-41CE2F6574F4}" destId="{0CB710A4-C108-4982-95C4-3556755376D0}" srcOrd="0" destOrd="0" presId="urn:microsoft.com/office/officeart/2005/8/layout/hierarchy2"/>
    <dgm:cxn modelId="{21388380-8525-4944-B516-BF2126F08D79}" type="presParOf" srcId="{69E34E89-A779-4D79-B5E8-41CE2F6574F4}" destId="{23BD0619-8AC7-4CF1-B726-86859B8C2779}" srcOrd="1" destOrd="0" presId="urn:microsoft.com/office/officeart/2005/8/layout/hierarchy2"/>
    <dgm:cxn modelId="{9176C782-15F6-446C-9A28-03B20D90BD07}" type="presParOf" srcId="{A57F05E0-5D0F-4C79-A1F0-5C59DAB70D11}" destId="{52C11BD2-4195-4FF8-A990-8CCC1466185B}" srcOrd="4" destOrd="0" presId="urn:microsoft.com/office/officeart/2005/8/layout/hierarchy2"/>
    <dgm:cxn modelId="{B0177CB8-E969-4051-9051-817F63EEA3F1}" type="presParOf" srcId="{52C11BD2-4195-4FF8-A990-8CCC1466185B}" destId="{EA1E63CD-D261-4BD3-A29F-26DC04788D99}" srcOrd="0" destOrd="0" presId="urn:microsoft.com/office/officeart/2005/8/layout/hierarchy2"/>
    <dgm:cxn modelId="{22FBD5AD-7DD2-4BC1-984E-23C08E62383F}" type="presParOf" srcId="{A57F05E0-5D0F-4C79-A1F0-5C59DAB70D11}" destId="{DC2FB814-ACAB-46F2-A3C5-09A8DB6CE8E8}" srcOrd="5" destOrd="0" presId="urn:microsoft.com/office/officeart/2005/8/layout/hierarchy2"/>
    <dgm:cxn modelId="{C5FB5615-6CEC-4650-881E-E4FDB287D7F3}" type="presParOf" srcId="{DC2FB814-ACAB-46F2-A3C5-09A8DB6CE8E8}" destId="{9EB8A74F-BCD5-40C2-AA2F-D94B134B384F}" srcOrd="0" destOrd="0" presId="urn:microsoft.com/office/officeart/2005/8/layout/hierarchy2"/>
    <dgm:cxn modelId="{ADE04A12-AF0A-4D03-BA04-E565FD52EA6A}" type="presParOf" srcId="{DC2FB814-ACAB-46F2-A3C5-09A8DB6CE8E8}" destId="{9A0B6885-43A6-4E59-89C3-A67C0D88D32C}" srcOrd="1" destOrd="0" presId="urn:microsoft.com/office/officeart/2005/8/layout/hierarchy2"/>
    <dgm:cxn modelId="{D9517B2F-853A-4263-9B82-B6ED0A6350B4}" type="presParOf" srcId="{9A0B6885-43A6-4E59-89C3-A67C0D88D32C}" destId="{A11A40E9-9661-4F31-AE50-F7E7EE68D9AB}" srcOrd="0" destOrd="0" presId="urn:microsoft.com/office/officeart/2005/8/layout/hierarchy2"/>
    <dgm:cxn modelId="{68B7ADD6-28F9-4618-AD38-9C8B876DCEF4}" type="presParOf" srcId="{A11A40E9-9661-4F31-AE50-F7E7EE68D9AB}" destId="{C8B3E491-F053-4F40-80D7-81C4484C051F}" srcOrd="0" destOrd="0" presId="urn:microsoft.com/office/officeart/2005/8/layout/hierarchy2"/>
    <dgm:cxn modelId="{069E8461-813B-4B77-971E-60642807B8DF}" type="presParOf" srcId="{9A0B6885-43A6-4E59-89C3-A67C0D88D32C}" destId="{689F25FF-371E-4335-B8D0-CE35EAA274BA}" srcOrd="1" destOrd="0" presId="urn:microsoft.com/office/officeart/2005/8/layout/hierarchy2"/>
    <dgm:cxn modelId="{39354700-9409-4AB8-B48C-7F9BEEC1CD0D}" type="presParOf" srcId="{689F25FF-371E-4335-B8D0-CE35EAA274BA}" destId="{D43558B0-0E8A-4CA4-8D75-78EC62B61491}" srcOrd="0" destOrd="0" presId="urn:microsoft.com/office/officeart/2005/8/layout/hierarchy2"/>
    <dgm:cxn modelId="{6BD0791D-13CC-455E-8EAF-A2A97B85115A}" type="presParOf" srcId="{689F25FF-371E-4335-B8D0-CE35EAA274BA}" destId="{0E080709-5B12-4E17-A83A-27405EDC7C66}" srcOrd="1" destOrd="0" presId="urn:microsoft.com/office/officeart/2005/8/layout/hierarchy2"/>
    <dgm:cxn modelId="{B896CB06-DBAD-4573-82BB-283E115152A0}" type="presParOf" srcId="{9A0B6885-43A6-4E59-89C3-A67C0D88D32C}" destId="{1C3C4AAE-3998-46BD-BDCD-C6140A980582}" srcOrd="2" destOrd="0" presId="urn:microsoft.com/office/officeart/2005/8/layout/hierarchy2"/>
    <dgm:cxn modelId="{30D2A947-F8E1-4693-A9DF-68BC7C98509F}" type="presParOf" srcId="{1C3C4AAE-3998-46BD-BDCD-C6140A980582}" destId="{A4B895C6-D71D-4C2F-B7A3-3EAB6DE069DA}" srcOrd="0" destOrd="0" presId="urn:microsoft.com/office/officeart/2005/8/layout/hierarchy2"/>
    <dgm:cxn modelId="{2F21F4F2-464D-451C-A854-08DF43304D2E}" type="presParOf" srcId="{9A0B6885-43A6-4E59-89C3-A67C0D88D32C}" destId="{3F3F1B9D-B795-4AE3-89A3-B4AF8C4B2C68}" srcOrd="3" destOrd="0" presId="urn:microsoft.com/office/officeart/2005/8/layout/hierarchy2"/>
    <dgm:cxn modelId="{3A09A68F-5F05-40BE-BE42-538B0F8969D4}" type="presParOf" srcId="{3F3F1B9D-B795-4AE3-89A3-B4AF8C4B2C68}" destId="{17021E75-D850-4F9B-A1A6-9A68E46775C4}" srcOrd="0" destOrd="0" presId="urn:microsoft.com/office/officeart/2005/8/layout/hierarchy2"/>
    <dgm:cxn modelId="{19418544-62D9-405B-AA39-1AD036F43410}" type="presParOf" srcId="{3F3F1B9D-B795-4AE3-89A3-B4AF8C4B2C68}" destId="{C9B5A665-2633-4214-9A47-BBE210EDE512}" srcOrd="1" destOrd="0" presId="urn:microsoft.com/office/officeart/2005/8/layout/hierarchy2"/>
    <dgm:cxn modelId="{C17006E6-1F47-464C-B772-3E7FBE11A33A}" type="presParOf" srcId="{9A0B6885-43A6-4E59-89C3-A67C0D88D32C}" destId="{9FAFF360-EB4F-4867-8205-741651E28B02}" srcOrd="4" destOrd="0" presId="urn:microsoft.com/office/officeart/2005/8/layout/hierarchy2"/>
    <dgm:cxn modelId="{D43E5174-A90D-429C-93C2-2AB3F7BAA4AC}" type="presParOf" srcId="{9FAFF360-EB4F-4867-8205-741651E28B02}" destId="{760CC606-B326-4C34-B4FB-F5D29C5691A6}" srcOrd="0" destOrd="0" presId="urn:microsoft.com/office/officeart/2005/8/layout/hierarchy2"/>
    <dgm:cxn modelId="{596400A8-52EB-442F-8322-31DAEEB1A3DD}" type="presParOf" srcId="{9A0B6885-43A6-4E59-89C3-A67C0D88D32C}" destId="{7DB0193B-5C71-4A72-8367-ADE9221F5776}" srcOrd="5" destOrd="0" presId="urn:microsoft.com/office/officeart/2005/8/layout/hierarchy2"/>
    <dgm:cxn modelId="{E1FF6398-1B88-4109-BC40-645A7063F482}" type="presParOf" srcId="{7DB0193B-5C71-4A72-8367-ADE9221F5776}" destId="{31074C16-63D0-4494-8976-C5E18DB41683}" srcOrd="0" destOrd="0" presId="urn:microsoft.com/office/officeart/2005/8/layout/hierarchy2"/>
    <dgm:cxn modelId="{9F045157-0457-438D-9A6C-75261B68F3EC}" type="presParOf" srcId="{7DB0193B-5C71-4A72-8367-ADE9221F5776}" destId="{75009877-00E1-41EC-AB44-4154A656FC77}" srcOrd="1" destOrd="0" presId="urn:microsoft.com/office/officeart/2005/8/layout/hierarchy2"/>
    <dgm:cxn modelId="{D64729E0-E9D5-44F4-BC7E-E26B1E4D002A}" type="presParOf" srcId="{9A0B6885-43A6-4E59-89C3-A67C0D88D32C}" destId="{8014FF6E-B05C-4430-AB08-D8D996AB1D24}" srcOrd="6" destOrd="0" presId="urn:microsoft.com/office/officeart/2005/8/layout/hierarchy2"/>
    <dgm:cxn modelId="{8B041B31-C062-49E6-AD03-39002E64EE58}" type="presParOf" srcId="{8014FF6E-B05C-4430-AB08-D8D996AB1D24}" destId="{6C687EEF-4123-4BD6-B6A0-58C607CA4C8C}" srcOrd="0" destOrd="0" presId="urn:microsoft.com/office/officeart/2005/8/layout/hierarchy2"/>
    <dgm:cxn modelId="{7E1FE076-8854-4B58-A293-AD3CA062ADF6}" type="presParOf" srcId="{9A0B6885-43A6-4E59-89C3-A67C0D88D32C}" destId="{15DD70CC-A9A2-4A72-83FC-5ED1BFB0DFAF}" srcOrd="7" destOrd="0" presId="urn:microsoft.com/office/officeart/2005/8/layout/hierarchy2"/>
    <dgm:cxn modelId="{FE2440C4-EE9A-4DEF-8494-C7169DEB786D}" type="presParOf" srcId="{15DD70CC-A9A2-4A72-83FC-5ED1BFB0DFAF}" destId="{3CAE1E22-2AE7-4678-B5A5-750B1E304CB2}" srcOrd="0" destOrd="0" presId="urn:microsoft.com/office/officeart/2005/8/layout/hierarchy2"/>
    <dgm:cxn modelId="{82FBC36C-CE66-4316-953C-0970C53AA229}" type="presParOf" srcId="{15DD70CC-A9A2-4A72-83FC-5ED1BFB0DFAF}" destId="{C75E6A1B-6D1D-4DAC-967C-E7BE0AA84CEB}" srcOrd="1" destOrd="0" presId="urn:microsoft.com/office/officeart/2005/8/layout/hierarchy2"/>
    <dgm:cxn modelId="{1274A975-36B6-4264-90A9-2DC9234F8DF1}" type="presParOf" srcId="{A57F05E0-5D0F-4C79-A1F0-5C59DAB70D11}" destId="{01A3327F-D7B9-4672-82BD-44614FFF5E41}" srcOrd="6" destOrd="0" presId="urn:microsoft.com/office/officeart/2005/8/layout/hierarchy2"/>
    <dgm:cxn modelId="{C8B19F5D-1BAF-477C-A6B0-6D8BA2665756}" type="presParOf" srcId="{01A3327F-D7B9-4672-82BD-44614FFF5E41}" destId="{AFADEBBD-4CC9-48E1-96D4-5E13E6A90073}" srcOrd="0" destOrd="0" presId="urn:microsoft.com/office/officeart/2005/8/layout/hierarchy2"/>
    <dgm:cxn modelId="{2D03F341-BC74-4B89-9D68-D5EC1903887F}" type="presParOf" srcId="{A57F05E0-5D0F-4C79-A1F0-5C59DAB70D11}" destId="{D53F57DE-0941-420C-9859-C983C2E79554}" srcOrd="7" destOrd="0" presId="urn:microsoft.com/office/officeart/2005/8/layout/hierarchy2"/>
    <dgm:cxn modelId="{A4C6F94C-E6C9-4954-B88C-0080F58D23B8}" type="presParOf" srcId="{D53F57DE-0941-420C-9859-C983C2E79554}" destId="{91E7B859-6DE8-4DEA-A794-26F05E038568}" srcOrd="0" destOrd="0" presId="urn:microsoft.com/office/officeart/2005/8/layout/hierarchy2"/>
    <dgm:cxn modelId="{8CE66B99-6FD0-4F1B-B323-3D0BF641C80B}" type="presParOf" srcId="{D53F57DE-0941-420C-9859-C983C2E79554}" destId="{16364626-1570-42B9-B1B9-D66DCDC50729}" srcOrd="1" destOrd="0" presId="urn:microsoft.com/office/officeart/2005/8/layout/hierarchy2"/>
    <dgm:cxn modelId="{C1915455-F452-44AE-B7DE-B23A67FC11B6}" type="presParOf" srcId="{16364626-1570-42B9-B1B9-D66DCDC50729}" destId="{064800EA-1703-4B90-9285-D965EF061D49}" srcOrd="0" destOrd="0" presId="urn:microsoft.com/office/officeart/2005/8/layout/hierarchy2"/>
    <dgm:cxn modelId="{FEFB75DE-A91E-4CBF-8B03-259E14E1039E}" type="presParOf" srcId="{064800EA-1703-4B90-9285-D965EF061D49}" destId="{5E9DC2B6-C1F2-4CE5-9F09-1EB178FE920E}" srcOrd="0" destOrd="0" presId="urn:microsoft.com/office/officeart/2005/8/layout/hierarchy2"/>
    <dgm:cxn modelId="{1A81DB72-6FD7-46AF-B78C-A80841BEEF80}" type="presParOf" srcId="{16364626-1570-42B9-B1B9-D66DCDC50729}" destId="{8A292BB6-08AB-462C-A857-C3332DA5981A}" srcOrd="1" destOrd="0" presId="urn:microsoft.com/office/officeart/2005/8/layout/hierarchy2"/>
    <dgm:cxn modelId="{93B38C39-717E-413E-AAFA-88AB01363ED7}" type="presParOf" srcId="{8A292BB6-08AB-462C-A857-C3332DA5981A}" destId="{A422CD16-3A41-43D3-9838-FC8301E21D51}" srcOrd="0" destOrd="0" presId="urn:microsoft.com/office/officeart/2005/8/layout/hierarchy2"/>
    <dgm:cxn modelId="{A6B3B086-60A3-4C2B-9B6D-47931E35CDDC}" type="presParOf" srcId="{8A292BB6-08AB-462C-A857-C3332DA5981A}" destId="{FD37937A-7E90-48F9-9793-A5A1485E18B7}" srcOrd="1" destOrd="0" presId="urn:microsoft.com/office/officeart/2005/8/layout/hierarchy2"/>
    <dgm:cxn modelId="{45997272-EB3C-41AF-A31C-C74A52DB169F}" type="presParOf" srcId="{B6737FA4-CD43-4E03-955A-3E5FF34D4C83}" destId="{8C093249-FE21-4A24-9593-7C4B815B6F73}" srcOrd="8" destOrd="0" presId="urn:microsoft.com/office/officeart/2005/8/layout/hierarchy2"/>
    <dgm:cxn modelId="{58B01F15-D456-4A57-AE13-823CF538B2C7}" type="presParOf" srcId="{8C093249-FE21-4A24-9593-7C4B815B6F73}" destId="{2E1B02F4-ABA6-4AE0-B169-8AFAC09ADA1B}" srcOrd="0" destOrd="0" presId="urn:microsoft.com/office/officeart/2005/8/layout/hierarchy2"/>
    <dgm:cxn modelId="{805906CE-CAC4-4BA1-B435-B9739B76C72C}" type="presParOf" srcId="{B6737FA4-CD43-4E03-955A-3E5FF34D4C83}" destId="{36EBB044-E7B7-4137-AB4C-9B67CC0C397E}" srcOrd="9" destOrd="0" presId="urn:microsoft.com/office/officeart/2005/8/layout/hierarchy2"/>
    <dgm:cxn modelId="{5DABC713-4CD6-42A5-8E7A-36C95E3BEE89}" type="presParOf" srcId="{36EBB044-E7B7-4137-AB4C-9B67CC0C397E}" destId="{8C3F81DC-7E6A-4700-B03E-E6128710486F}" srcOrd="0" destOrd="0" presId="urn:microsoft.com/office/officeart/2005/8/layout/hierarchy2"/>
    <dgm:cxn modelId="{C8E9DB8F-AC17-4B4E-87DF-AC487C959887}" type="presParOf" srcId="{36EBB044-E7B7-4137-AB4C-9B67CC0C397E}" destId="{FBE8FEBF-614C-4D39-9BEF-6A0249FB1C62}" srcOrd="1" destOrd="0" presId="urn:microsoft.com/office/officeart/2005/8/layout/hierarchy2"/>
    <dgm:cxn modelId="{DC9F41E4-7A8A-49B8-ACD5-6B2B58BE9C4A}" type="presParOf" srcId="{FBE8FEBF-614C-4D39-9BEF-6A0249FB1C62}" destId="{05039648-9347-4CA2-BEB1-A4055491738A}" srcOrd="0" destOrd="0" presId="urn:microsoft.com/office/officeart/2005/8/layout/hierarchy2"/>
    <dgm:cxn modelId="{A5040C21-7557-486C-AB56-AD2EAE823E1F}" type="presParOf" srcId="{05039648-9347-4CA2-BEB1-A4055491738A}" destId="{52A605A7-81CF-4F93-965C-4AA92D2D60B4}" srcOrd="0" destOrd="0" presId="urn:microsoft.com/office/officeart/2005/8/layout/hierarchy2"/>
    <dgm:cxn modelId="{0F9CCEBE-FD57-40A9-910F-0E2E288459E1}" type="presParOf" srcId="{FBE8FEBF-614C-4D39-9BEF-6A0249FB1C62}" destId="{7120B4AA-690C-4F2A-975D-91C727EEF536}" srcOrd="1" destOrd="0" presId="urn:microsoft.com/office/officeart/2005/8/layout/hierarchy2"/>
    <dgm:cxn modelId="{E5A159F2-B372-495F-95F5-FDC47B750B70}" type="presParOf" srcId="{7120B4AA-690C-4F2A-975D-91C727EEF536}" destId="{701654FF-9D40-42B3-9921-D2A0CB8A85FC}" srcOrd="0" destOrd="0" presId="urn:microsoft.com/office/officeart/2005/8/layout/hierarchy2"/>
    <dgm:cxn modelId="{89D2A688-18E4-4740-B445-E70C882CBE92}" type="presParOf" srcId="{7120B4AA-690C-4F2A-975D-91C727EEF536}" destId="{C793430B-DC35-4DB2-8486-8659A379523E}" srcOrd="1" destOrd="0" presId="urn:microsoft.com/office/officeart/2005/8/layout/hierarchy2"/>
    <dgm:cxn modelId="{36C6339D-411F-41E5-87B3-C4D17F4D1742}" type="presParOf" srcId="{FBE8FEBF-614C-4D39-9BEF-6A0249FB1C62}" destId="{CE068D27-4D47-4B27-A75E-744841F8D175}" srcOrd="2" destOrd="0" presId="urn:microsoft.com/office/officeart/2005/8/layout/hierarchy2"/>
    <dgm:cxn modelId="{11396FC1-EBD0-4A3C-A324-60F7541A30AC}" type="presParOf" srcId="{CE068D27-4D47-4B27-A75E-744841F8D175}" destId="{31A247A7-B3C9-4200-A29E-C8BCDF22F680}" srcOrd="0" destOrd="0" presId="urn:microsoft.com/office/officeart/2005/8/layout/hierarchy2"/>
    <dgm:cxn modelId="{9A8D7279-7050-4C50-9251-B945EB6DB8EA}" type="presParOf" srcId="{FBE8FEBF-614C-4D39-9BEF-6A0249FB1C62}" destId="{29A2FE17-7D6C-456F-95AE-7B50274EF9F1}" srcOrd="3" destOrd="0" presId="urn:microsoft.com/office/officeart/2005/8/layout/hierarchy2"/>
    <dgm:cxn modelId="{0EF8E4E0-3482-4797-A3C6-5434C18A9DA1}" type="presParOf" srcId="{29A2FE17-7D6C-456F-95AE-7B50274EF9F1}" destId="{9C2A55A0-1C0F-462C-9C05-A6BABE5D0EB4}" srcOrd="0" destOrd="0" presId="urn:microsoft.com/office/officeart/2005/8/layout/hierarchy2"/>
    <dgm:cxn modelId="{9013B788-F6F0-47D6-B863-5755F5A22797}" type="presParOf" srcId="{29A2FE17-7D6C-456F-95AE-7B50274EF9F1}" destId="{60A0EEAE-37B4-4880-B233-28EE53A3D2AF}" srcOrd="1" destOrd="0" presId="urn:microsoft.com/office/officeart/2005/8/layout/hierarchy2"/>
    <dgm:cxn modelId="{1BF8E832-9653-46C3-8C25-62F0CD3F7F41}" type="presParOf" srcId="{FBE8FEBF-614C-4D39-9BEF-6A0249FB1C62}" destId="{2DEC4608-251F-4FEF-8D7C-B454F07CC9B0}" srcOrd="4" destOrd="0" presId="urn:microsoft.com/office/officeart/2005/8/layout/hierarchy2"/>
    <dgm:cxn modelId="{C3FF6FF1-AAFA-4CA8-80C1-52E9CA7B690C}" type="presParOf" srcId="{2DEC4608-251F-4FEF-8D7C-B454F07CC9B0}" destId="{898B9840-FA61-4988-B038-3119A86C601D}" srcOrd="0" destOrd="0" presId="urn:microsoft.com/office/officeart/2005/8/layout/hierarchy2"/>
    <dgm:cxn modelId="{A35E21B0-9341-4BAB-9D76-A85EEB86ACA3}" type="presParOf" srcId="{FBE8FEBF-614C-4D39-9BEF-6A0249FB1C62}" destId="{156EDBB0-A237-4B04-B431-62735F79F26B}" srcOrd="5" destOrd="0" presId="urn:microsoft.com/office/officeart/2005/8/layout/hierarchy2"/>
    <dgm:cxn modelId="{5F72883E-E0C1-4CEE-816F-238DB4F7E5A5}" type="presParOf" srcId="{156EDBB0-A237-4B04-B431-62735F79F26B}" destId="{F120E088-0150-45D2-842C-5EE00E93C8E9}" srcOrd="0" destOrd="0" presId="urn:microsoft.com/office/officeart/2005/8/layout/hierarchy2"/>
    <dgm:cxn modelId="{51A498FE-93F3-4AFE-8C4B-C6777E63373A}" type="presParOf" srcId="{156EDBB0-A237-4B04-B431-62735F79F26B}" destId="{C6337554-E20C-4D6B-916A-DCFCD9A259C7}" srcOrd="1" destOrd="0" presId="urn:microsoft.com/office/officeart/2005/8/layout/hierarchy2"/>
    <dgm:cxn modelId="{8B9BB489-8348-47C3-B612-EC7F8CF73EDA}" type="presParOf" srcId="{FBE8FEBF-614C-4D39-9BEF-6A0249FB1C62}" destId="{825AF988-CD04-48F3-8DB4-5AC7C0C32D24}" srcOrd="6" destOrd="0" presId="urn:microsoft.com/office/officeart/2005/8/layout/hierarchy2"/>
    <dgm:cxn modelId="{FE86439D-CE67-4473-9657-440BFF9D45A8}" type="presParOf" srcId="{825AF988-CD04-48F3-8DB4-5AC7C0C32D24}" destId="{FAB7FA9F-8130-4F29-AEEA-DF547618CDD0}" srcOrd="0" destOrd="0" presId="urn:microsoft.com/office/officeart/2005/8/layout/hierarchy2"/>
    <dgm:cxn modelId="{DBBCA8D2-87F7-4EA0-A5FD-885F78F4BDF6}" type="presParOf" srcId="{FBE8FEBF-614C-4D39-9BEF-6A0249FB1C62}" destId="{97893918-A866-4EBD-8B5D-F314D7DFEF9A}" srcOrd="7" destOrd="0" presId="urn:microsoft.com/office/officeart/2005/8/layout/hierarchy2"/>
    <dgm:cxn modelId="{69CC8E71-47AF-4BA0-8384-DEE157D75A97}" type="presParOf" srcId="{97893918-A866-4EBD-8B5D-F314D7DFEF9A}" destId="{B29F415E-111E-4896-AAEA-8EE89D107000}" srcOrd="0" destOrd="0" presId="urn:microsoft.com/office/officeart/2005/8/layout/hierarchy2"/>
    <dgm:cxn modelId="{727B2325-F9D3-4E0D-8F01-11AABBD35D0C}" type="presParOf" srcId="{97893918-A866-4EBD-8B5D-F314D7DFEF9A}" destId="{B81B0FA2-9A69-43E1-9AE6-3D020F417395}" srcOrd="1" destOrd="0" presId="urn:microsoft.com/office/officeart/2005/8/layout/hierarchy2"/>
    <dgm:cxn modelId="{75F7358D-4D4A-45D3-BD0E-327920B2BEC7}" type="presParOf" srcId="{B6737FA4-CD43-4E03-955A-3E5FF34D4C83}" destId="{A49A1E62-5C77-4541-A573-F73C7E3D6917}" srcOrd="10" destOrd="0" presId="urn:microsoft.com/office/officeart/2005/8/layout/hierarchy2"/>
    <dgm:cxn modelId="{9FD78441-D82B-4AA2-8A6D-CF637AF69BB8}" type="presParOf" srcId="{A49A1E62-5C77-4541-A573-F73C7E3D6917}" destId="{90CAFCEC-C785-403C-8A02-FCC5B4059B05}" srcOrd="0" destOrd="0" presId="urn:microsoft.com/office/officeart/2005/8/layout/hierarchy2"/>
    <dgm:cxn modelId="{378FEEC1-54B9-4BFE-BFAA-8DA883845FDB}" type="presParOf" srcId="{B6737FA4-CD43-4E03-955A-3E5FF34D4C83}" destId="{C6C255E9-2A30-4F61-A63E-094FBB859DB4}" srcOrd="11" destOrd="0" presId="urn:microsoft.com/office/officeart/2005/8/layout/hierarchy2"/>
    <dgm:cxn modelId="{66FC5AF0-EC80-47BC-BDC2-A10E02FB39FC}" type="presParOf" srcId="{C6C255E9-2A30-4F61-A63E-094FBB859DB4}" destId="{16637919-BF2E-4CFF-B5E2-48BA1586EBAB}" srcOrd="0" destOrd="0" presId="urn:microsoft.com/office/officeart/2005/8/layout/hierarchy2"/>
    <dgm:cxn modelId="{A0A8118F-6927-40DE-8CE6-D3BBDBFDF25E}" type="presParOf" srcId="{C6C255E9-2A30-4F61-A63E-094FBB859DB4}" destId="{0B47EA8B-1C37-4708-8FE5-3D36F0CA262F}" srcOrd="1" destOrd="0" presId="urn:microsoft.com/office/officeart/2005/8/layout/hierarchy2"/>
    <dgm:cxn modelId="{91A0C85B-6662-4E04-BF1D-CCB97C28F6C1}" type="presParOf" srcId="{0B47EA8B-1C37-4708-8FE5-3D36F0CA262F}" destId="{603FBF4C-D2BF-403B-90E1-67CDAB9E4625}" srcOrd="0" destOrd="0" presId="urn:microsoft.com/office/officeart/2005/8/layout/hierarchy2"/>
    <dgm:cxn modelId="{7346CB84-A194-4432-B746-0418B7BBED03}" type="presParOf" srcId="{603FBF4C-D2BF-403B-90E1-67CDAB9E4625}" destId="{BED9D53C-2ADC-4D6C-9B6D-0DA6A5EA781C}" srcOrd="0" destOrd="0" presId="urn:microsoft.com/office/officeart/2005/8/layout/hierarchy2"/>
    <dgm:cxn modelId="{038439EE-2C57-4564-850E-F0CF5ED32B87}" type="presParOf" srcId="{0B47EA8B-1C37-4708-8FE5-3D36F0CA262F}" destId="{D26DA4C2-D328-4B0D-A1C0-3558340D1EE7}" srcOrd="1" destOrd="0" presId="urn:microsoft.com/office/officeart/2005/8/layout/hierarchy2"/>
    <dgm:cxn modelId="{A9228485-F367-4908-B4D7-EF2138E63524}" type="presParOf" srcId="{D26DA4C2-D328-4B0D-A1C0-3558340D1EE7}" destId="{E8CFC0C3-1051-434F-B65D-FB5994F5DA90}" srcOrd="0" destOrd="0" presId="urn:microsoft.com/office/officeart/2005/8/layout/hierarchy2"/>
    <dgm:cxn modelId="{A4199FA8-E125-4DE6-A986-2AB283F05CF4}" type="presParOf" srcId="{D26DA4C2-D328-4B0D-A1C0-3558340D1EE7}" destId="{7A7EE9AD-5DDD-4E14-A7A1-8345D220A300}" srcOrd="1" destOrd="0" presId="urn:microsoft.com/office/officeart/2005/8/layout/hierarchy2"/>
    <dgm:cxn modelId="{B453CE62-9AE7-4FAA-A84E-9A34649322A8}" type="presParOf" srcId="{7A7EE9AD-5DDD-4E14-A7A1-8345D220A300}" destId="{9D4E3D22-D711-48BA-9D94-AC53C0163DC0}" srcOrd="0" destOrd="0" presId="urn:microsoft.com/office/officeart/2005/8/layout/hierarchy2"/>
    <dgm:cxn modelId="{2C6288A7-BAC3-4ADB-98C1-44B647170D3C}" type="presParOf" srcId="{9D4E3D22-D711-48BA-9D94-AC53C0163DC0}" destId="{1FEA9207-6FDF-461C-8D70-1530BBEEBC4D}" srcOrd="0" destOrd="0" presId="urn:microsoft.com/office/officeart/2005/8/layout/hierarchy2"/>
    <dgm:cxn modelId="{AA0E51CB-C13C-456D-A530-6BEA947CFAD4}" type="presParOf" srcId="{7A7EE9AD-5DDD-4E14-A7A1-8345D220A300}" destId="{36BB2821-25FA-4CDC-964F-7B48E8F0FECD}" srcOrd="1" destOrd="0" presId="urn:microsoft.com/office/officeart/2005/8/layout/hierarchy2"/>
    <dgm:cxn modelId="{50C00DD8-A9E1-4211-84B5-01D9A9B7D273}" type="presParOf" srcId="{36BB2821-25FA-4CDC-964F-7B48E8F0FECD}" destId="{DF3BCA23-6A94-4349-A76B-EA8200382A06}" srcOrd="0" destOrd="0" presId="urn:microsoft.com/office/officeart/2005/8/layout/hierarchy2"/>
    <dgm:cxn modelId="{5858757A-1319-49D8-A366-BFE355BEAAF2}" type="presParOf" srcId="{36BB2821-25FA-4CDC-964F-7B48E8F0FECD}" destId="{666AEF6A-9D4F-4974-9242-F9DF7D841412}" srcOrd="1" destOrd="0" presId="urn:microsoft.com/office/officeart/2005/8/layout/hierarchy2"/>
    <dgm:cxn modelId="{316415C2-3976-409C-AE2D-43663F16979B}" type="presParOf" srcId="{666AEF6A-9D4F-4974-9242-F9DF7D841412}" destId="{C4205531-A15F-41D5-A38C-40E5339CDA2D}" srcOrd="0" destOrd="0" presId="urn:microsoft.com/office/officeart/2005/8/layout/hierarchy2"/>
    <dgm:cxn modelId="{CFD64659-DA8D-4709-9E8D-B116E842EDE6}" type="presParOf" srcId="{C4205531-A15F-41D5-A38C-40E5339CDA2D}" destId="{5809DFF7-F7FA-4E97-85DC-60AF95C21903}" srcOrd="0" destOrd="0" presId="urn:microsoft.com/office/officeart/2005/8/layout/hierarchy2"/>
    <dgm:cxn modelId="{C4FAAF38-4E33-4D55-9DDD-664460A17D19}" type="presParOf" srcId="{666AEF6A-9D4F-4974-9242-F9DF7D841412}" destId="{EFE93222-630B-403F-B2C6-47B13B90845C}" srcOrd="1" destOrd="0" presId="urn:microsoft.com/office/officeart/2005/8/layout/hierarchy2"/>
    <dgm:cxn modelId="{6990F177-7095-4FD8-8ACC-FFA7D0B433AB}" type="presParOf" srcId="{EFE93222-630B-403F-B2C6-47B13B90845C}" destId="{4F8FC3E9-BE2B-4796-AF2E-81C33F73024D}" srcOrd="0" destOrd="0" presId="urn:microsoft.com/office/officeart/2005/8/layout/hierarchy2"/>
    <dgm:cxn modelId="{C019C831-7019-46AF-876E-D80DD8B007FA}" type="presParOf" srcId="{EFE93222-630B-403F-B2C6-47B13B90845C}" destId="{91820435-26FB-4FE4-BB74-2E162F371534}" srcOrd="1" destOrd="0" presId="urn:microsoft.com/office/officeart/2005/8/layout/hierarchy2"/>
    <dgm:cxn modelId="{746A3200-127B-43CC-8F54-1E9CE07666A6}" type="presParOf" srcId="{666AEF6A-9D4F-4974-9242-F9DF7D841412}" destId="{E6F94D8B-A3F6-4644-910D-8A65A11713D8}" srcOrd="2" destOrd="0" presId="urn:microsoft.com/office/officeart/2005/8/layout/hierarchy2"/>
    <dgm:cxn modelId="{D4C5C065-5286-4C26-BAC0-8D86A8021DF4}" type="presParOf" srcId="{E6F94D8B-A3F6-4644-910D-8A65A11713D8}" destId="{DF44D536-0B42-4BF5-9CD7-02AFDF21C453}" srcOrd="0" destOrd="0" presId="urn:microsoft.com/office/officeart/2005/8/layout/hierarchy2"/>
    <dgm:cxn modelId="{37E6F652-CC8F-41F2-90D3-A034099FACE4}" type="presParOf" srcId="{666AEF6A-9D4F-4974-9242-F9DF7D841412}" destId="{6408730B-55A1-426F-9BB1-99A65F78DEA0}" srcOrd="3" destOrd="0" presId="urn:microsoft.com/office/officeart/2005/8/layout/hierarchy2"/>
    <dgm:cxn modelId="{39289D60-A363-4ADF-AF70-86DA1310EA22}" type="presParOf" srcId="{6408730B-55A1-426F-9BB1-99A65F78DEA0}" destId="{09C2AF99-4808-4C7F-963D-D7DADD1A5AFE}" srcOrd="0" destOrd="0" presId="urn:microsoft.com/office/officeart/2005/8/layout/hierarchy2"/>
    <dgm:cxn modelId="{57170B2E-12AF-48D8-A2E4-4282EAFAB464}" type="presParOf" srcId="{6408730B-55A1-426F-9BB1-99A65F78DEA0}" destId="{8E27B93A-AEA4-4C11-8C0E-66762C5C2D3B}" srcOrd="1" destOrd="0" presId="urn:microsoft.com/office/officeart/2005/8/layout/hierarchy2"/>
    <dgm:cxn modelId="{249874C4-BA8C-4199-9541-062E3B2B47CE}" type="presParOf" srcId="{666AEF6A-9D4F-4974-9242-F9DF7D841412}" destId="{A63C3B2D-0BEB-4E2A-8328-FF966C01B842}" srcOrd="4" destOrd="0" presId="urn:microsoft.com/office/officeart/2005/8/layout/hierarchy2"/>
    <dgm:cxn modelId="{5A9CBB85-8073-4E52-91AA-B8E69D5B2CC4}" type="presParOf" srcId="{A63C3B2D-0BEB-4E2A-8328-FF966C01B842}" destId="{D3206842-5378-4DFB-B9AA-1F6C12B843A0}" srcOrd="0" destOrd="0" presId="urn:microsoft.com/office/officeart/2005/8/layout/hierarchy2"/>
    <dgm:cxn modelId="{74F72B75-1BE2-4BD0-ABC3-4EB89AE086C5}" type="presParOf" srcId="{666AEF6A-9D4F-4974-9242-F9DF7D841412}" destId="{EA0FE9B7-3492-478B-8532-E528CF23FC8D}" srcOrd="5" destOrd="0" presId="urn:microsoft.com/office/officeart/2005/8/layout/hierarchy2"/>
    <dgm:cxn modelId="{3463A33E-D00A-4F13-B329-5D061DC3D595}" type="presParOf" srcId="{EA0FE9B7-3492-478B-8532-E528CF23FC8D}" destId="{10712CB2-FECA-4D83-9416-66B595F49843}" srcOrd="0" destOrd="0" presId="urn:microsoft.com/office/officeart/2005/8/layout/hierarchy2"/>
    <dgm:cxn modelId="{A6731F02-4A12-4C84-AD5F-AF7CBEF790EF}" type="presParOf" srcId="{EA0FE9B7-3492-478B-8532-E528CF23FC8D}" destId="{BC77FAB7-EA11-4E0A-842E-5448AC5A9D3E}" srcOrd="1" destOrd="0" presId="urn:microsoft.com/office/officeart/2005/8/layout/hierarchy2"/>
    <dgm:cxn modelId="{D0C5D9F7-AC58-4756-B239-75A8720B67CF}" type="presParOf" srcId="{0B47EA8B-1C37-4708-8FE5-3D36F0CA262F}" destId="{4EFC43EA-CEFD-448E-9BF2-0E16C301BB15}" srcOrd="2" destOrd="0" presId="urn:microsoft.com/office/officeart/2005/8/layout/hierarchy2"/>
    <dgm:cxn modelId="{9B3D08B8-9785-4513-8E79-2ED9ED840DB3}" type="presParOf" srcId="{4EFC43EA-CEFD-448E-9BF2-0E16C301BB15}" destId="{323C45DF-C2EC-4C47-9B96-A3E50719E168}" srcOrd="0" destOrd="0" presId="urn:microsoft.com/office/officeart/2005/8/layout/hierarchy2"/>
    <dgm:cxn modelId="{35E63B61-4921-4E23-A2D7-3222A826B6AB}" type="presParOf" srcId="{0B47EA8B-1C37-4708-8FE5-3D36F0CA262F}" destId="{A481BF9D-F19B-4BB4-9024-995064F46008}" srcOrd="3" destOrd="0" presId="urn:microsoft.com/office/officeart/2005/8/layout/hierarchy2"/>
    <dgm:cxn modelId="{901757E2-CEE8-4B6D-B8E8-252FE13FD685}" type="presParOf" srcId="{A481BF9D-F19B-4BB4-9024-995064F46008}" destId="{2F127BD4-0991-40BC-A45D-79954D87F38F}" srcOrd="0" destOrd="0" presId="urn:microsoft.com/office/officeart/2005/8/layout/hierarchy2"/>
    <dgm:cxn modelId="{C27BFD7C-40A1-4410-AD21-8AA808C4FD40}" type="presParOf" srcId="{A481BF9D-F19B-4BB4-9024-995064F46008}" destId="{CC7270A6-94EA-4AFD-93EC-CD592ECECF18}" srcOrd="1" destOrd="0" presId="urn:microsoft.com/office/officeart/2005/8/layout/hierarchy2"/>
    <dgm:cxn modelId="{18B07185-7724-428B-93D1-9ED71E758C9E}" type="presParOf" srcId="{CC7270A6-94EA-4AFD-93EC-CD592ECECF18}" destId="{2BFA9739-F718-4656-8208-17DAED164A02}" srcOrd="0" destOrd="0" presId="urn:microsoft.com/office/officeart/2005/8/layout/hierarchy2"/>
    <dgm:cxn modelId="{EFBC6C6B-67BD-4DBF-8D82-034E4956A0A5}" type="presParOf" srcId="{2BFA9739-F718-4656-8208-17DAED164A02}" destId="{76561B8F-F0F7-47B5-B59C-748EF998CF5F}" srcOrd="0" destOrd="0" presId="urn:microsoft.com/office/officeart/2005/8/layout/hierarchy2"/>
    <dgm:cxn modelId="{56C81447-DFAC-4E0E-848A-373EA126AE3E}" type="presParOf" srcId="{CC7270A6-94EA-4AFD-93EC-CD592ECECF18}" destId="{35AF746D-CC14-4D67-864E-5B96D9E52947}" srcOrd="1" destOrd="0" presId="urn:microsoft.com/office/officeart/2005/8/layout/hierarchy2"/>
    <dgm:cxn modelId="{62132C1D-CD44-44FB-891B-5D58CCEE0BDF}" type="presParOf" srcId="{35AF746D-CC14-4D67-864E-5B96D9E52947}" destId="{6B64B21A-BDB4-4F07-9EF4-FBE4A87E515C}" srcOrd="0" destOrd="0" presId="urn:microsoft.com/office/officeart/2005/8/layout/hierarchy2"/>
    <dgm:cxn modelId="{940B27C8-A140-4C2A-A0C6-82DBF24B725D}" type="presParOf" srcId="{35AF746D-CC14-4D67-864E-5B96D9E52947}" destId="{AAAD6FC5-13C2-4B21-9BC9-919A3D459C5C}" srcOrd="1" destOrd="0" presId="urn:microsoft.com/office/officeart/2005/8/layout/hierarchy2"/>
    <dgm:cxn modelId="{FA9E4DAA-9EE1-4C5E-A608-A8BE930EA2B0}" type="presParOf" srcId="{AAAD6FC5-13C2-4B21-9BC9-919A3D459C5C}" destId="{E9ABCA19-679D-4F12-B29B-D0808709786C}" srcOrd="0" destOrd="0" presId="urn:microsoft.com/office/officeart/2005/8/layout/hierarchy2"/>
    <dgm:cxn modelId="{7CBD233D-64DF-452F-8110-99B7D3FC7077}" type="presParOf" srcId="{E9ABCA19-679D-4F12-B29B-D0808709786C}" destId="{414F0ED8-94D1-4046-8E30-55FEBCAA769F}" srcOrd="0" destOrd="0" presId="urn:microsoft.com/office/officeart/2005/8/layout/hierarchy2"/>
    <dgm:cxn modelId="{45FC5004-D5BC-484F-9589-1E80D74C502D}" type="presParOf" srcId="{AAAD6FC5-13C2-4B21-9BC9-919A3D459C5C}" destId="{001900C7-63D3-42DB-BDED-E93DB936D66E}" srcOrd="1" destOrd="0" presId="urn:microsoft.com/office/officeart/2005/8/layout/hierarchy2"/>
    <dgm:cxn modelId="{B7D6781F-C165-45FB-946A-4A0CDC03CDC4}" type="presParOf" srcId="{001900C7-63D3-42DB-BDED-E93DB936D66E}" destId="{F13945AB-FB46-4CB7-9302-DAD81C4C88C7}" srcOrd="0" destOrd="0" presId="urn:microsoft.com/office/officeart/2005/8/layout/hierarchy2"/>
    <dgm:cxn modelId="{1EF7204B-312E-4308-879D-187F588A805B}" type="presParOf" srcId="{001900C7-63D3-42DB-BDED-E93DB936D66E}" destId="{DDDE370E-4E2C-4875-AEBC-D9F78508CB66}" srcOrd="1" destOrd="0" presId="urn:microsoft.com/office/officeart/2005/8/layout/hierarchy2"/>
    <dgm:cxn modelId="{22BD9F6B-F579-4789-AECE-7A6B7393FE2B}" type="presParOf" srcId="{AAAD6FC5-13C2-4B21-9BC9-919A3D459C5C}" destId="{46AAF5B3-58FE-46DF-AAD2-B4279E97076A}" srcOrd="2" destOrd="0" presId="urn:microsoft.com/office/officeart/2005/8/layout/hierarchy2"/>
    <dgm:cxn modelId="{67A363D4-E451-469F-BC59-E11EED2AB2A5}" type="presParOf" srcId="{46AAF5B3-58FE-46DF-AAD2-B4279E97076A}" destId="{F58DEB67-9B1F-410D-8158-23F474B9C516}" srcOrd="0" destOrd="0" presId="urn:microsoft.com/office/officeart/2005/8/layout/hierarchy2"/>
    <dgm:cxn modelId="{B21CD2E3-580E-4298-A02C-F40CA18F7DFD}" type="presParOf" srcId="{AAAD6FC5-13C2-4B21-9BC9-919A3D459C5C}" destId="{E325EAA5-3BD1-46EA-AB48-0252FF499661}" srcOrd="3" destOrd="0" presId="urn:microsoft.com/office/officeart/2005/8/layout/hierarchy2"/>
    <dgm:cxn modelId="{71CFDE87-01B9-437D-9459-1DB08106ABAB}" type="presParOf" srcId="{E325EAA5-3BD1-46EA-AB48-0252FF499661}" destId="{2FC3EB61-DB63-4426-A64D-D7B9AE20A50B}" srcOrd="0" destOrd="0" presId="urn:microsoft.com/office/officeart/2005/8/layout/hierarchy2"/>
    <dgm:cxn modelId="{8A046E85-88D2-4A3C-B581-C5818BD94D17}" type="presParOf" srcId="{E325EAA5-3BD1-46EA-AB48-0252FF499661}" destId="{178C2BB3-8431-4EEB-9B20-A2BAEEC197DE}" srcOrd="1" destOrd="0" presId="urn:microsoft.com/office/officeart/2005/8/layout/hierarchy2"/>
    <dgm:cxn modelId="{60C9234A-6ECC-4915-B762-8E1592705063}" type="presParOf" srcId="{CC7270A6-94EA-4AFD-93EC-CD592ECECF18}" destId="{F324F2D5-4B61-4C0E-B460-25A5A8D24942}" srcOrd="2" destOrd="0" presId="urn:microsoft.com/office/officeart/2005/8/layout/hierarchy2"/>
    <dgm:cxn modelId="{ADC90B47-22F3-4E47-8412-E71019B6C03D}" type="presParOf" srcId="{F324F2D5-4B61-4C0E-B460-25A5A8D24942}" destId="{A0918833-2819-4F89-8C5E-07E6213DD8DB}" srcOrd="0" destOrd="0" presId="urn:microsoft.com/office/officeart/2005/8/layout/hierarchy2"/>
    <dgm:cxn modelId="{58090E51-79B3-405A-BD60-80CFDDC16C7B}" type="presParOf" srcId="{CC7270A6-94EA-4AFD-93EC-CD592ECECF18}" destId="{81F21F18-9701-4D32-B8A5-D62AFE395E58}" srcOrd="3" destOrd="0" presId="urn:microsoft.com/office/officeart/2005/8/layout/hierarchy2"/>
    <dgm:cxn modelId="{890801C8-A9CA-4686-9115-BF19E462E5F6}" type="presParOf" srcId="{81F21F18-9701-4D32-B8A5-D62AFE395E58}" destId="{CF02A2E7-6E51-4B31-B12A-EAC5AD7286BF}" srcOrd="0" destOrd="0" presId="urn:microsoft.com/office/officeart/2005/8/layout/hierarchy2"/>
    <dgm:cxn modelId="{7B7B3DE2-E635-4192-9933-1B4D541DBC22}" type="presParOf" srcId="{81F21F18-9701-4D32-B8A5-D62AFE395E58}" destId="{33100BA4-C23F-4746-BD6C-06875933B96D}" srcOrd="1" destOrd="0" presId="urn:microsoft.com/office/officeart/2005/8/layout/hierarchy2"/>
    <dgm:cxn modelId="{146EA142-F96A-497E-92FB-94C72E320EC0}" type="presParOf" srcId="{0B47EA8B-1C37-4708-8FE5-3D36F0CA262F}" destId="{23E5705B-8862-4E23-A333-DEA0F53A088F}" srcOrd="4" destOrd="0" presId="urn:microsoft.com/office/officeart/2005/8/layout/hierarchy2"/>
    <dgm:cxn modelId="{E8BD49F1-078B-44D8-AD35-2A6DF585794F}" type="presParOf" srcId="{23E5705B-8862-4E23-A333-DEA0F53A088F}" destId="{672EAF5F-6B0C-41BD-A5F1-7324C3E7E1A0}" srcOrd="0" destOrd="0" presId="urn:microsoft.com/office/officeart/2005/8/layout/hierarchy2"/>
    <dgm:cxn modelId="{34618FCC-B1AC-462B-9CF7-E61BAB53FDDF}" type="presParOf" srcId="{0B47EA8B-1C37-4708-8FE5-3D36F0CA262F}" destId="{773F3261-63B4-46AD-978C-3E1414D156CC}" srcOrd="5" destOrd="0" presId="urn:microsoft.com/office/officeart/2005/8/layout/hierarchy2"/>
    <dgm:cxn modelId="{072577CD-EF2C-4201-90E6-13E114FDC73C}" type="presParOf" srcId="{773F3261-63B4-46AD-978C-3E1414D156CC}" destId="{439CD39F-47AE-4EBE-AA00-9CEB8E2AEDD8}" srcOrd="0" destOrd="0" presId="urn:microsoft.com/office/officeart/2005/8/layout/hierarchy2"/>
    <dgm:cxn modelId="{3BA4A1B5-DA02-422B-BB96-9CD71524CAC8}" type="presParOf" srcId="{773F3261-63B4-46AD-978C-3E1414D156CC}" destId="{9DAA6463-5248-478E-88BA-38BD5E8CE3A7}" srcOrd="1" destOrd="0" presId="urn:microsoft.com/office/officeart/2005/8/layout/hierarchy2"/>
    <dgm:cxn modelId="{A2AEE3AB-709E-46F4-807C-521005022202}" type="presParOf" srcId="{9DAA6463-5248-478E-88BA-38BD5E8CE3A7}" destId="{2F9AA757-4D5F-4C90-B68D-34336C2899CD}" srcOrd="0" destOrd="0" presId="urn:microsoft.com/office/officeart/2005/8/layout/hierarchy2"/>
    <dgm:cxn modelId="{87719DC4-9775-48F1-978E-B4DD2282410F}" type="presParOf" srcId="{2F9AA757-4D5F-4C90-B68D-34336C2899CD}" destId="{C98C89BB-3C92-42DF-8056-D7B634EB13DB}" srcOrd="0" destOrd="0" presId="urn:microsoft.com/office/officeart/2005/8/layout/hierarchy2"/>
    <dgm:cxn modelId="{CA12A955-8B4A-476D-8FB0-592BE0505A18}" type="presParOf" srcId="{9DAA6463-5248-478E-88BA-38BD5E8CE3A7}" destId="{BBA14C42-28F6-4E71-99BB-D451EF108B47}" srcOrd="1" destOrd="0" presId="urn:microsoft.com/office/officeart/2005/8/layout/hierarchy2"/>
    <dgm:cxn modelId="{0B1DA2A4-5C21-4260-8444-2FFD108DF5C2}" type="presParOf" srcId="{BBA14C42-28F6-4E71-99BB-D451EF108B47}" destId="{ABC549F1-FD96-4162-AAEE-93D39098A01F}" srcOrd="0" destOrd="0" presId="urn:microsoft.com/office/officeart/2005/8/layout/hierarchy2"/>
    <dgm:cxn modelId="{5C585870-7228-4C4B-A520-0CD9866213C5}" type="presParOf" srcId="{BBA14C42-28F6-4E71-99BB-D451EF108B47}" destId="{F5196978-02EC-4BC3-963E-435766B0DD7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589858-103C-4CB2-AD8E-DA39833CB2FC}">
      <dsp:nvSpPr>
        <dsp:cNvPr id="0" name=""/>
        <dsp:cNvSpPr/>
      </dsp:nvSpPr>
      <dsp:spPr>
        <a:xfrm>
          <a:off x="7521710" y="7122561"/>
          <a:ext cx="726650" cy="506274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200" b="1" kern="1200" dirty="0">
              <a:solidFill>
                <a:schemeClr val="tx1"/>
              </a:solidFill>
            </a:rPr>
            <a:t>Improved patient outcomes</a:t>
          </a:r>
        </a:p>
      </dsp:txBody>
      <dsp:txXfrm>
        <a:off x="7536538" y="7137389"/>
        <a:ext cx="696994" cy="476618"/>
      </dsp:txXfrm>
    </dsp:sp>
    <dsp:sp modelId="{7069C6FD-AF1F-4651-B41B-7DA3AD554B2B}">
      <dsp:nvSpPr>
        <dsp:cNvPr id="0" name=""/>
        <dsp:cNvSpPr/>
      </dsp:nvSpPr>
      <dsp:spPr>
        <a:xfrm rot="16429844">
          <a:off x="5945333" y="4911472"/>
          <a:ext cx="4935814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4935814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8289844" y="4789910"/>
        <a:ext cx="246790" cy="246790"/>
      </dsp:txXfrm>
    </dsp:sp>
    <dsp:sp modelId="{BD267203-2D6D-4C9C-A2F1-ED99BBFB4903}">
      <dsp:nvSpPr>
        <dsp:cNvPr id="0" name=""/>
        <dsp:cNvSpPr/>
      </dsp:nvSpPr>
      <dsp:spPr>
        <a:xfrm>
          <a:off x="8578119" y="2233937"/>
          <a:ext cx="723248" cy="433949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000" b="1" kern="1200" dirty="0">
              <a:solidFill>
                <a:schemeClr val="tx1"/>
              </a:solidFill>
            </a:rPr>
            <a:t>Reduce delirium incidence</a:t>
          </a:r>
        </a:p>
      </dsp:txBody>
      <dsp:txXfrm>
        <a:off x="8590829" y="2246647"/>
        <a:ext cx="697828" cy="408529"/>
      </dsp:txXfrm>
    </dsp:sp>
    <dsp:sp modelId="{DDD9DA33-0C35-40D7-87CD-DE4C9AA38C18}">
      <dsp:nvSpPr>
        <dsp:cNvPr id="0" name=""/>
        <dsp:cNvSpPr/>
      </dsp:nvSpPr>
      <dsp:spPr>
        <a:xfrm rot="18087447">
          <a:off x="9141603" y="2164048"/>
          <a:ext cx="668280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668280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9459037" y="2149174"/>
        <a:ext cx="33414" cy="33414"/>
      </dsp:txXfrm>
    </dsp:sp>
    <dsp:sp modelId="{7D4B0748-0A8E-4467-9AE3-2419E4091A94}">
      <dsp:nvSpPr>
        <dsp:cNvPr id="0" name=""/>
        <dsp:cNvSpPr/>
      </dsp:nvSpPr>
      <dsp:spPr>
        <a:xfrm>
          <a:off x="9650120" y="1702716"/>
          <a:ext cx="712532" cy="356266"/>
        </a:xfrm>
        <a:prstGeom prst="roundRect">
          <a:avLst>
            <a:gd name="adj" fmla="val 10000"/>
          </a:avLst>
        </a:prstGeom>
        <a:gradFill rotWithShape="0">
          <a:gsLst>
            <a:gs pos="50000">
              <a:srgbClr val="00B0F0"/>
            </a:gs>
            <a:gs pos="100000">
              <a:schemeClr val="accent1">
                <a:lumMod val="45000"/>
                <a:lumOff val="55000"/>
              </a:schemeClr>
            </a:gs>
            <a:gs pos="51000">
              <a:srgbClr val="FFC000"/>
            </a:gs>
            <a:gs pos="97000">
              <a:srgbClr val="DAC064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900" b="1" kern="1200" dirty="0">
              <a:solidFill>
                <a:schemeClr val="tx1"/>
              </a:solidFill>
            </a:rPr>
            <a:t>Reduce noise</a:t>
          </a:r>
        </a:p>
      </dsp:txBody>
      <dsp:txXfrm>
        <a:off x="9660555" y="1713151"/>
        <a:ext cx="691662" cy="335396"/>
      </dsp:txXfrm>
    </dsp:sp>
    <dsp:sp modelId="{4765C2C2-1D88-43DB-8746-354270A600F4}">
      <dsp:nvSpPr>
        <dsp:cNvPr id="0" name=""/>
        <dsp:cNvSpPr/>
      </dsp:nvSpPr>
      <dsp:spPr>
        <a:xfrm rot="17062621">
          <a:off x="9698605" y="1023286"/>
          <a:ext cx="1766791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1766791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10537831" y="980949"/>
        <a:ext cx="88339" cy="88339"/>
      </dsp:txXfrm>
    </dsp:sp>
    <dsp:sp modelId="{D36059E2-9880-443C-B090-6D199730D520}">
      <dsp:nvSpPr>
        <dsp:cNvPr id="0" name=""/>
        <dsp:cNvSpPr/>
      </dsp:nvSpPr>
      <dsp:spPr>
        <a:xfrm>
          <a:off x="10801349" y="13113"/>
          <a:ext cx="734288" cy="312550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800" b="1" kern="1200" dirty="0">
              <a:solidFill>
                <a:schemeClr val="tx1"/>
              </a:solidFill>
            </a:rPr>
            <a:t>Increased sound absorption</a:t>
          </a:r>
        </a:p>
      </dsp:txBody>
      <dsp:txXfrm>
        <a:off x="10810503" y="22267"/>
        <a:ext cx="715980" cy="294242"/>
      </dsp:txXfrm>
    </dsp:sp>
    <dsp:sp modelId="{766F9DDA-F7A2-430B-9EEB-3FF6F4FA2320}">
      <dsp:nvSpPr>
        <dsp:cNvPr id="0" name=""/>
        <dsp:cNvSpPr/>
      </dsp:nvSpPr>
      <dsp:spPr>
        <a:xfrm rot="21525423">
          <a:off x="11535520" y="156699"/>
          <a:ext cx="1001009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1001009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12011000" y="133506"/>
        <a:ext cx="50050" cy="50050"/>
      </dsp:txXfrm>
    </dsp:sp>
    <dsp:sp modelId="{C3619D1C-DF44-4EC2-9D2D-9F85EC84C90D}">
      <dsp:nvSpPr>
        <dsp:cNvPr id="0" name=""/>
        <dsp:cNvSpPr/>
      </dsp:nvSpPr>
      <dsp:spPr>
        <a:xfrm>
          <a:off x="12536412" y="7032"/>
          <a:ext cx="1363322" cy="281284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800" b="1" kern="1200" dirty="0">
              <a:solidFill>
                <a:schemeClr val="tx1"/>
              </a:solidFill>
            </a:rPr>
            <a:t>Add sound absorption in ceiling and walls</a:t>
          </a:r>
        </a:p>
      </dsp:txBody>
      <dsp:txXfrm>
        <a:off x="12544651" y="15271"/>
        <a:ext cx="1346844" cy="264806"/>
      </dsp:txXfrm>
    </dsp:sp>
    <dsp:sp modelId="{6AF6A3C6-5C55-4699-9913-4366743C7F35}">
      <dsp:nvSpPr>
        <dsp:cNvPr id="0" name=""/>
        <dsp:cNvSpPr/>
      </dsp:nvSpPr>
      <dsp:spPr>
        <a:xfrm rot="17419415">
          <a:off x="9950463" y="1286797"/>
          <a:ext cx="1263071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1263071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10550422" y="1257053"/>
        <a:ext cx="63153" cy="63153"/>
      </dsp:txXfrm>
    </dsp:sp>
    <dsp:sp modelId="{E42EFA01-3CDC-4F7C-80EC-74D7CBD4DBFB}">
      <dsp:nvSpPr>
        <dsp:cNvPr id="0" name=""/>
        <dsp:cNvSpPr/>
      </dsp:nvSpPr>
      <dsp:spPr>
        <a:xfrm>
          <a:off x="10801344" y="540976"/>
          <a:ext cx="734288" cy="310866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800" b="1" kern="1200" dirty="0">
              <a:solidFill>
                <a:schemeClr val="tx1"/>
              </a:solidFill>
            </a:rPr>
            <a:t>Improved sound blocking</a:t>
          </a:r>
        </a:p>
      </dsp:txBody>
      <dsp:txXfrm>
        <a:off x="10810449" y="550081"/>
        <a:ext cx="716078" cy="292656"/>
      </dsp:txXfrm>
    </dsp:sp>
    <dsp:sp modelId="{3C667EF6-7C88-4AF5-9C75-3388306208ED}">
      <dsp:nvSpPr>
        <dsp:cNvPr id="0" name=""/>
        <dsp:cNvSpPr/>
      </dsp:nvSpPr>
      <dsp:spPr>
        <a:xfrm rot="20893810">
          <a:off x="11524886" y="590315"/>
          <a:ext cx="1022272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1022272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12010466" y="566591"/>
        <a:ext cx="51113" cy="51113"/>
      </dsp:txXfrm>
    </dsp:sp>
    <dsp:sp modelId="{FD018797-B579-44F3-89A8-6D4E54F6C542}">
      <dsp:nvSpPr>
        <dsp:cNvPr id="0" name=""/>
        <dsp:cNvSpPr/>
      </dsp:nvSpPr>
      <dsp:spPr>
        <a:xfrm>
          <a:off x="12536412" y="347276"/>
          <a:ext cx="1363322" cy="281219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800" b="1" kern="1200" dirty="0">
              <a:solidFill>
                <a:schemeClr val="tx1"/>
              </a:solidFill>
            </a:rPr>
            <a:t>Turn open-plan bedspace into single room</a:t>
          </a:r>
        </a:p>
      </dsp:txBody>
      <dsp:txXfrm>
        <a:off x="12544649" y="355513"/>
        <a:ext cx="1346848" cy="264745"/>
      </dsp:txXfrm>
    </dsp:sp>
    <dsp:sp modelId="{14E8F31A-D99F-4F92-9A17-E1C646253D25}">
      <dsp:nvSpPr>
        <dsp:cNvPr id="0" name=""/>
        <dsp:cNvSpPr/>
      </dsp:nvSpPr>
      <dsp:spPr>
        <a:xfrm rot="442001">
          <a:off x="11531468" y="759270"/>
          <a:ext cx="1009108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1009108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12010795" y="735875"/>
        <a:ext cx="50455" cy="50455"/>
      </dsp:txXfrm>
    </dsp:sp>
    <dsp:sp modelId="{DF00A61D-4BA0-46F0-A973-542E9CF48541}">
      <dsp:nvSpPr>
        <dsp:cNvPr id="0" name=""/>
        <dsp:cNvSpPr/>
      </dsp:nvSpPr>
      <dsp:spPr>
        <a:xfrm>
          <a:off x="12536412" y="684763"/>
          <a:ext cx="1363322" cy="282066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800" b="1" kern="1200" dirty="0">
              <a:solidFill>
                <a:schemeClr val="tx1"/>
              </a:solidFill>
            </a:rPr>
            <a:t>Ensure use double layer of acoustic glass</a:t>
          </a:r>
        </a:p>
      </dsp:txBody>
      <dsp:txXfrm>
        <a:off x="12544673" y="693024"/>
        <a:ext cx="1346800" cy="265544"/>
      </dsp:txXfrm>
    </dsp:sp>
    <dsp:sp modelId="{6C0AE8AC-9A5B-4DE7-B6DE-43920BD66C81}">
      <dsp:nvSpPr>
        <dsp:cNvPr id="0" name=""/>
        <dsp:cNvSpPr/>
      </dsp:nvSpPr>
      <dsp:spPr>
        <a:xfrm rot="1450160">
          <a:off x="11487554" y="919139"/>
          <a:ext cx="1096937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1096937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12008599" y="893548"/>
        <a:ext cx="54846" cy="54846"/>
      </dsp:txXfrm>
    </dsp:sp>
    <dsp:sp modelId="{771A989A-C264-449A-898F-B0C1E6F1D865}">
      <dsp:nvSpPr>
        <dsp:cNvPr id="0" name=""/>
        <dsp:cNvSpPr/>
      </dsp:nvSpPr>
      <dsp:spPr>
        <a:xfrm>
          <a:off x="12536412" y="1004075"/>
          <a:ext cx="1367434" cy="282918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800" b="1" kern="1200" dirty="0">
              <a:solidFill>
                <a:schemeClr val="tx1"/>
              </a:solidFill>
            </a:rPr>
            <a:t>Ensure doors seal effectively</a:t>
          </a:r>
        </a:p>
      </dsp:txBody>
      <dsp:txXfrm>
        <a:off x="12544698" y="1012361"/>
        <a:ext cx="1350862" cy="266346"/>
      </dsp:txXfrm>
    </dsp:sp>
    <dsp:sp modelId="{0201C40C-8E42-4B77-BE94-884E6C679ED3}">
      <dsp:nvSpPr>
        <dsp:cNvPr id="0" name=""/>
        <dsp:cNvSpPr/>
      </dsp:nvSpPr>
      <dsp:spPr>
        <a:xfrm rot="2232749">
          <a:off x="11407707" y="1074565"/>
          <a:ext cx="1256631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1256631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12004607" y="1044982"/>
        <a:ext cx="62831" cy="62831"/>
      </dsp:txXfrm>
    </dsp:sp>
    <dsp:sp modelId="{87D4B8F7-BC83-43B5-B92E-FD4B3DE05241}">
      <dsp:nvSpPr>
        <dsp:cNvPr id="0" name=""/>
        <dsp:cNvSpPr/>
      </dsp:nvSpPr>
      <dsp:spPr>
        <a:xfrm>
          <a:off x="12536412" y="1314713"/>
          <a:ext cx="1366207" cy="283345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800" b="1" kern="1200" dirty="0">
              <a:solidFill>
                <a:schemeClr val="tx1"/>
              </a:solidFill>
            </a:rPr>
            <a:t>Ensure no gap between door and floor / ceiling</a:t>
          </a:r>
        </a:p>
      </dsp:txBody>
      <dsp:txXfrm>
        <a:off x="12544711" y="1323012"/>
        <a:ext cx="1349609" cy="266747"/>
      </dsp:txXfrm>
    </dsp:sp>
    <dsp:sp modelId="{C6930684-D4EA-4AF1-9479-AD23CB4F48DD}">
      <dsp:nvSpPr>
        <dsp:cNvPr id="0" name=""/>
        <dsp:cNvSpPr/>
      </dsp:nvSpPr>
      <dsp:spPr>
        <a:xfrm rot="18851388">
          <a:off x="10267315" y="1653378"/>
          <a:ext cx="629366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629366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10566264" y="1639476"/>
        <a:ext cx="31468" cy="31468"/>
      </dsp:txXfrm>
    </dsp:sp>
    <dsp:sp modelId="{8A52CEAC-4928-41DC-81FB-D86EEA54D94E}">
      <dsp:nvSpPr>
        <dsp:cNvPr id="0" name=""/>
        <dsp:cNvSpPr/>
      </dsp:nvSpPr>
      <dsp:spPr>
        <a:xfrm>
          <a:off x="10801344" y="1174130"/>
          <a:ext cx="729833" cy="510882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800" b="1" kern="1200" dirty="0">
              <a:solidFill>
                <a:schemeClr val="tx1"/>
              </a:solidFill>
            </a:rPr>
            <a:t>Reduce peak noise levels as experienced by patients</a:t>
          </a:r>
        </a:p>
      </dsp:txBody>
      <dsp:txXfrm>
        <a:off x="10816307" y="1189093"/>
        <a:ext cx="699907" cy="480956"/>
      </dsp:txXfrm>
    </dsp:sp>
    <dsp:sp modelId="{9921101C-5CA6-4444-8C98-9F2B4E01B9F4}">
      <dsp:nvSpPr>
        <dsp:cNvPr id="0" name=""/>
        <dsp:cNvSpPr/>
      </dsp:nvSpPr>
      <dsp:spPr>
        <a:xfrm rot="1259450">
          <a:off x="11495453" y="1620583"/>
          <a:ext cx="1076684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1076684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12006878" y="1595499"/>
        <a:ext cx="53834" cy="53834"/>
      </dsp:txXfrm>
    </dsp:sp>
    <dsp:sp modelId="{82F2BCCE-1C2E-4ACD-93EF-2ED7F15FAC0A}">
      <dsp:nvSpPr>
        <dsp:cNvPr id="0" name=""/>
        <dsp:cNvSpPr/>
      </dsp:nvSpPr>
      <dsp:spPr>
        <a:xfrm>
          <a:off x="12536412" y="1673373"/>
          <a:ext cx="1371570" cy="283774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800" b="1" kern="1200" dirty="0">
              <a:solidFill>
                <a:schemeClr val="tx1"/>
              </a:solidFill>
            </a:rPr>
            <a:t>Move alarms away from patients where able</a:t>
          </a:r>
        </a:p>
      </dsp:txBody>
      <dsp:txXfrm>
        <a:off x="12544723" y="1681684"/>
        <a:ext cx="1354948" cy="267152"/>
      </dsp:txXfrm>
    </dsp:sp>
    <dsp:sp modelId="{E14B378A-AE74-45DA-819A-9481C6D528E7}">
      <dsp:nvSpPr>
        <dsp:cNvPr id="0" name=""/>
        <dsp:cNvSpPr/>
      </dsp:nvSpPr>
      <dsp:spPr>
        <a:xfrm rot="2150227">
          <a:off x="11413805" y="1790733"/>
          <a:ext cx="1239980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1239980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12002796" y="1761566"/>
        <a:ext cx="61999" cy="61999"/>
      </dsp:txXfrm>
    </dsp:sp>
    <dsp:sp modelId="{74D5171F-3F7B-47DC-A715-C3B9397FD1A4}">
      <dsp:nvSpPr>
        <dsp:cNvPr id="0" name=""/>
        <dsp:cNvSpPr/>
      </dsp:nvSpPr>
      <dsp:spPr>
        <a:xfrm>
          <a:off x="12536412" y="2013457"/>
          <a:ext cx="1373651" cy="284204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800" b="1" kern="1200" dirty="0">
              <a:solidFill>
                <a:schemeClr val="tx1"/>
              </a:solidFill>
            </a:rPr>
            <a:t>Alarm reconfiguration</a:t>
          </a:r>
        </a:p>
      </dsp:txBody>
      <dsp:txXfrm>
        <a:off x="12544736" y="2021781"/>
        <a:ext cx="1357003" cy="267556"/>
      </dsp:txXfrm>
    </dsp:sp>
    <dsp:sp modelId="{0B68A964-0484-4B74-995D-4039C7B87023}">
      <dsp:nvSpPr>
        <dsp:cNvPr id="0" name=""/>
        <dsp:cNvSpPr/>
      </dsp:nvSpPr>
      <dsp:spPr>
        <a:xfrm rot="2800897">
          <a:off x="11301173" y="1960760"/>
          <a:ext cx="1465244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1465244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11997164" y="1925962"/>
        <a:ext cx="73262" cy="73262"/>
      </dsp:txXfrm>
    </dsp:sp>
    <dsp:sp modelId="{37C65030-6564-4128-AABB-44E4D78CA51E}">
      <dsp:nvSpPr>
        <dsp:cNvPr id="0" name=""/>
        <dsp:cNvSpPr/>
      </dsp:nvSpPr>
      <dsp:spPr>
        <a:xfrm>
          <a:off x="12536412" y="2353942"/>
          <a:ext cx="1369500" cy="283345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800" b="1" kern="1200" dirty="0">
              <a:solidFill>
                <a:schemeClr val="tx1"/>
              </a:solidFill>
            </a:rPr>
            <a:t>Nocturnal alarm settings with automated volume reduction</a:t>
          </a:r>
        </a:p>
      </dsp:txBody>
      <dsp:txXfrm>
        <a:off x="12544711" y="2362241"/>
        <a:ext cx="1352902" cy="266747"/>
      </dsp:txXfrm>
    </dsp:sp>
    <dsp:sp modelId="{8F4F5F7B-1711-420C-B774-E0FD79203B28}">
      <dsp:nvSpPr>
        <dsp:cNvPr id="0" name=""/>
        <dsp:cNvSpPr/>
      </dsp:nvSpPr>
      <dsp:spPr>
        <a:xfrm rot="3298660">
          <a:off x="11157997" y="2144955"/>
          <a:ext cx="1751596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1751596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11990005" y="2102998"/>
        <a:ext cx="87579" cy="87579"/>
      </dsp:txXfrm>
    </dsp:sp>
    <dsp:sp modelId="{CB573257-800F-4A3E-A02D-9B3594A60EDA}">
      <dsp:nvSpPr>
        <dsp:cNvPr id="0" name=""/>
        <dsp:cNvSpPr/>
      </dsp:nvSpPr>
      <dsp:spPr>
        <a:xfrm>
          <a:off x="12536412" y="2722116"/>
          <a:ext cx="1371570" cy="283774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800" b="1" kern="1200" dirty="0">
              <a:solidFill>
                <a:schemeClr val="tx1"/>
              </a:solidFill>
            </a:rPr>
            <a:t>Send wanted sounds (e.g. music) directly to patient</a:t>
          </a:r>
        </a:p>
      </dsp:txBody>
      <dsp:txXfrm>
        <a:off x="12544723" y="2730427"/>
        <a:ext cx="1354948" cy="267152"/>
      </dsp:txXfrm>
    </dsp:sp>
    <dsp:sp modelId="{21D484A4-7D25-4C6B-BD68-839E9FD8B7AA}">
      <dsp:nvSpPr>
        <dsp:cNvPr id="0" name=""/>
        <dsp:cNvSpPr/>
      </dsp:nvSpPr>
      <dsp:spPr>
        <a:xfrm rot="1324801">
          <a:off x="10345292" y="1967995"/>
          <a:ext cx="473412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473412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10570163" y="1957992"/>
        <a:ext cx="23670" cy="23670"/>
      </dsp:txXfrm>
    </dsp:sp>
    <dsp:sp modelId="{4247CD86-E7A4-4918-888E-4E85C75C0546}">
      <dsp:nvSpPr>
        <dsp:cNvPr id="0" name=""/>
        <dsp:cNvSpPr/>
      </dsp:nvSpPr>
      <dsp:spPr>
        <a:xfrm>
          <a:off x="10801344" y="1904185"/>
          <a:ext cx="729833" cy="309240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800" b="1" kern="1200" dirty="0">
              <a:solidFill>
                <a:schemeClr val="tx1"/>
              </a:solidFill>
            </a:rPr>
            <a:t>Reduce number of alarms</a:t>
          </a:r>
        </a:p>
      </dsp:txBody>
      <dsp:txXfrm>
        <a:off x="10810401" y="1913242"/>
        <a:ext cx="711719" cy="291126"/>
      </dsp:txXfrm>
    </dsp:sp>
    <dsp:sp modelId="{6E7B35DA-F911-4180-9F71-7F4A35D7AD76}">
      <dsp:nvSpPr>
        <dsp:cNvPr id="0" name=""/>
        <dsp:cNvSpPr/>
      </dsp:nvSpPr>
      <dsp:spPr>
        <a:xfrm rot="3696652">
          <a:off x="10120662" y="2284872"/>
          <a:ext cx="922673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922673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10558932" y="2263638"/>
        <a:ext cx="46133" cy="46133"/>
      </dsp:txXfrm>
    </dsp:sp>
    <dsp:sp modelId="{D1C710E3-FE25-47B7-A20A-06CA6EC40F9D}">
      <dsp:nvSpPr>
        <dsp:cNvPr id="0" name=""/>
        <dsp:cNvSpPr/>
      </dsp:nvSpPr>
      <dsp:spPr>
        <a:xfrm>
          <a:off x="10801344" y="2420114"/>
          <a:ext cx="727624" cy="544894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AU" sz="800" b="1" kern="1200" dirty="0">
              <a:solidFill>
                <a:schemeClr val="tx1"/>
              </a:solidFill>
            </a:rPr>
            <a:t>Increase average background sound levels</a:t>
          </a:r>
        </a:p>
      </dsp:txBody>
      <dsp:txXfrm>
        <a:off x="10817303" y="2436073"/>
        <a:ext cx="695706" cy="512976"/>
      </dsp:txXfrm>
    </dsp:sp>
    <dsp:sp modelId="{187F83C1-2B3F-467B-A668-A349E0483DF1}">
      <dsp:nvSpPr>
        <dsp:cNvPr id="0" name=""/>
        <dsp:cNvSpPr/>
      </dsp:nvSpPr>
      <dsp:spPr>
        <a:xfrm rot="1570111">
          <a:off x="11471441" y="2938246"/>
          <a:ext cx="1122498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1122498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12004628" y="2912017"/>
        <a:ext cx="56124" cy="56124"/>
      </dsp:txXfrm>
    </dsp:sp>
    <dsp:sp modelId="{72F9FD1F-2374-4E49-A5BA-00392DD3B45C}">
      <dsp:nvSpPr>
        <dsp:cNvPr id="0" name=""/>
        <dsp:cNvSpPr/>
      </dsp:nvSpPr>
      <dsp:spPr>
        <a:xfrm>
          <a:off x="12536412" y="3045710"/>
          <a:ext cx="1371570" cy="283774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800" b="1" kern="1200" dirty="0">
              <a:solidFill>
                <a:schemeClr val="tx1"/>
              </a:solidFill>
            </a:rPr>
            <a:t>Install sound conditioning / sound masking</a:t>
          </a:r>
        </a:p>
      </dsp:txBody>
      <dsp:txXfrm>
        <a:off x="12544723" y="3054021"/>
        <a:ext cx="1354948" cy="267152"/>
      </dsp:txXfrm>
    </dsp:sp>
    <dsp:sp modelId="{6BDF03EF-5125-4B06-AB57-136CD80821DC}">
      <dsp:nvSpPr>
        <dsp:cNvPr id="0" name=""/>
        <dsp:cNvSpPr/>
      </dsp:nvSpPr>
      <dsp:spPr>
        <a:xfrm rot="4328826">
          <a:off x="9866525" y="2560038"/>
          <a:ext cx="1430947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1430947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10546225" y="2526097"/>
        <a:ext cx="71547" cy="71547"/>
      </dsp:txXfrm>
    </dsp:sp>
    <dsp:sp modelId="{DB3A69B6-8C00-4BFB-85AB-DDDB1F6A6762}">
      <dsp:nvSpPr>
        <dsp:cNvPr id="0" name=""/>
        <dsp:cNvSpPr/>
      </dsp:nvSpPr>
      <dsp:spPr>
        <a:xfrm>
          <a:off x="10801344" y="3089433"/>
          <a:ext cx="722161" cy="306918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800" b="1" kern="1200" dirty="0">
              <a:solidFill>
                <a:schemeClr val="tx1"/>
              </a:solidFill>
            </a:rPr>
            <a:t>Reduce noise created by staff</a:t>
          </a:r>
        </a:p>
      </dsp:txBody>
      <dsp:txXfrm>
        <a:off x="10810333" y="3098422"/>
        <a:ext cx="704183" cy="288940"/>
      </dsp:txXfrm>
    </dsp:sp>
    <dsp:sp modelId="{94240F05-E785-4317-A1AD-0EDD9972F004}">
      <dsp:nvSpPr>
        <dsp:cNvPr id="0" name=""/>
        <dsp:cNvSpPr/>
      </dsp:nvSpPr>
      <dsp:spPr>
        <a:xfrm rot="907539">
          <a:off x="11505331" y="3377954"/>
          <a:ext cx="1049256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1049256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12003727" y="3353556"/>
        <a:ext cx="52462" cy="52462"/>
      </dsp:txXfrm>
    </dsp:sp>
    <dsp:sp modelId="{B8B7316F-8CAD-4CC2-8862-FFEE3B2A5D5A}">
      <dsp:nvSpPr>
        <dsp:cNvPr id="0" name=""/>
        <dsp:cNvSpPr/>
      </dsp:nvSpPr>
      <dsp:spPr>
        <a:xfrm>
          <a:off x="12536412" y="3374794"/>
          <a:ext cx="1371570" cy="283774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800" b="1" kern="1200" dirty="0">
              <a:solidFill>
                <a:schemeClr val="tx1"/>
              </a:solidFill>
            </a:rPr>
            <a:t>Staff education</a:t>
          </a:r>
        </a:p>
      </dsp:txBody>
      <dsp:txXfrm>
        <a:off x="12544723" y="3383105"/>
        <a:ext cx="1354948" cy="267152"/>
      </dsp:txXfrm>
    </dsp:sp>
    <dsp:sp modelId="{2500D7F5-9919-4842-91CE-5287A8B5E9DF}">
      <dsp:nvSpPr>
        <dsp:cNvPr id="0" name=""/>
        <dsp:cNvSpPr/>
      </dsp:nvSpPr>
      <dsp:spPr>
        <a:xfrm rot="1881115">
          <a:off x="11436914" y="3549617"/>
          <a:ext cx="1186089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1186089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12000307" y="3521797"/>
        <a:ext cx="59304" cy="59304"/>
      </dsp:txXfrm>
    </dsp:sp>
    <dsp:sp modelId="{601065E9-1324-4CE8-9A58-56835FD795A9}">
      <dsp:nvSpPr>
        <dsp:cNvPr id="0" name=""/>
        <dsp:cNvSpPr/>
      </dsp:nvSpPr>
      <dsp:spPr>
        <a:xfrm>
          <a:off x="12536412" y="3718119"/>
          <a:ext cx="1371570" cy="283774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800" b="1" kern="1200" dirty="0">
              <a:solidFill>
                <a:schemeClr val="tx1"/>
              </a:solidFill>
            </a:rPr>
            <a:t>Noise logger with visual display and staff feedback</a:t>
          </a:r>
        </a:p>
      </dsp:txBody>
      <dsp:txXfrm>
        <a:off x="12544723" y="3726430"/>
        <a:ext cx="1354948" cy="267152"/>
      </dsp:txXfrm>
    </dsp:sp>
    <dsp:sp modelId="{1AD78614-12D3-4D24-8D5E-51D763CBB02C}">
      <dsp:nvSpPr>
        <dsp:cNvPr id="0" name=""/>
        <dsp:cNvSpPr/>
      </dsp:nvSpPr>
      <dsp:spPr>
        <a:xfrm rot="4862154">
          <a:off x="8356624" y="3554530"/>
          <a:ext cx="2238239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2238239" y="1832"/>
              </a:lnTo>
            </a:path>
          </a:pathLst>
        </a:custGeom>
        <a:noFill/>
        <a:ln w="12700" cap="flat" cmpd="sng" algn="ctr">
          <a:noFill/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9419788" y="3500407"/>
        <a:ext cx="111911" cy="111911"/>
      </dsp:txXfrm>
    </dsp:sp>
    <dsp:sp modelId="{CC874DDD-8084-4DAD-8F84-28D48DC3FA9F}">
      <dsp:nvSpPr>
        <dsp:cNvPr id="0" name=""/>
        <dsp:cNvSpPr/>
      </dsp:nvSpPr>
      <dsp:spPr>
        <a:xfrm>
          <a:off x="9650120" y="4483681"/>
          <a:ext cx="712532" cy="356266"/>
        </a:xfrm>
        <a:prstGeom prst="roundRect">
          <a:avLst>
            <a:gd name="adj" fmla="val 10000"/>
          </a:avLst>
        </a:prstGeom>
        <a:gradFill rotWithShape="0">
          <a:gsLst>
            <a:gs pos="50000">
              <a:srgbClr val="00B0F0"/>
            </a:gs>
            <a:gs pos="100000">
              <a:srgbClr val="4472C4">
                <a:lumMod val="45000"/>
                <a:lumOff val="55000"/>
              </a:srgbClr>
            </a:gs>
            <a:gs pos="51000">
              <a:srgbClr val="FFC000"/>
            </a:gs>
            <a:gs pos="97000">
              <a:srgbClr val="DAC064"/>
            </a:gs>
            <a:gs pos="100000">
              <a:srgbClr val="4472C4">
                <a:lumMod val="30000"/>
                <a:lumOff val="70000"/>
              </a:srgbClr>
            </a:gs>
          </a:gsLst>
          <a:lin ang="5400000" scaled="1"/>
        </a:gra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9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rPr>
            <a:t>Improve</a:t>
          </a:r>
          <a:r>
            <a:rPr lang="en-AU" sz="900" b="1" kern="1200" dirty="0">
              <a:solidFill>
                <a:schemeClr val="tx1"/>
              </a:solidFill>
            </a:rPr>
            <a:t> lighting</a:t>
          </a:r>
        </a:p>
      </dsp:txBody>
      <dsp:txXfrm>
        <a:off x="9660555" y="4494116"/>
        <a:ext cx="691662" cy="335396"/>
      </dsp:txXfrm>
    </dsp:sp>
    <dsp:sp modelId="{F06831E5-5BBD-41D5-A42A-504E2C195CF4}">
      <dsp:nvSpPr>
        <dsp:cNvPr id="0" name=""/>
        <dsp:cNvSpPr/>
      </dsp:nvSpPr>
      <dsp:spPr>
        <a:xfrm rot="17644291">
          <a:off x="10044223" y="4168972"/>
          <a:ext cx="1075550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1075550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10555110" y="4143917"/>
        <a:ext cx="53777" cy="53777"/>
      </dsp:txXfrm>
    </dsp:sp>
    <dsp:sp modelId="{833D5612-17A3-43AB-848F-4C19CCE98626}">
      <dsp:nvSpPr>
        <dsp:cNvPr id="0" name=""/>
        <dsp:cNvSpPr/>
      </dsp:nvSpPr>
      <dsp:spPr>
        <a:xfrm>
          <a:off x="10801344" y="3527025"/>
          <a:ext cx="718923" cy="305543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800" b="1" kern="1200" dirty="0">
              <a:solidFill>
                <a:schemeClr val="tx1"/>
              </a:solidFill>
            </a:rPr>
            <a:t>Circadian lighting solution</a:t>
          </a:r>
        </a:p>
      </dsp:txBody>
      <dsp:txXfrm>
        <a:off x="10810293" y="3535974"/>
        <a:ext cx="701025" cy="287645"/>
      </dsp:txXfrm>
    </dsp:sp>
    <dsp:sp modelId="{8A43DD79-2568-4A77-9A0C-59BA323FFE8D}">
      <dsp:nvSpPr>
        <dsp:cNvPr id="0" name=""/>
        <dsp:cNvSpPr/>
      </dsp:nvSpPr>
      <dsp:spPr>
        <a:xfrm rot="18646924">
          <a:off x="10246188" y="4405706"/>
          <a:ext cx="671621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671621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10565208" y="4390748"/>
        <a:ext cx="33581" cy="33581"/>
      </dsp:txXfrm>
    </dsp:sp>
    <dsp:sp modelId="{8B5D9865-4D86-47D5-A166-2F0CF150B5B5}">
      <dsp:nvSpPr>
        <dsp:cNvPr id="0" name=""/>
        <dsp:cNvSpPr/>
      </dsp:nvSpPr>
      <dsp:spPr>
        <a:xfrm>
          <a:off x="10801344" y="3926793"/>
          <a:ext cx="718923" cy="452939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800" b="1" kern="1200" dirty="0">
              <a:solidFill>
                <a:schemeClr val="tx1"/>
              </a:solidFill>
            </a:rPr>
            <a:t>Blocking of external nocturnal light sources</a:t>
          </a:r>
        </a:p>
      </dsp:txBody>
      <dsp:txXfrm>
        <a:off x="10814610" y="3940059"/>
        <a:ext cx="692391" cy="426407"/>
      </dsp:txXfrm>
    </dsp:sp>
    <dsp:sp modelId="{D20BC862-EE8E-4808-A283-4E4E234D2B07}">
      <dsp:nvSpPr>
        <dsp:cNvPr id="0" name=""/>
        <dsp:cNvSpPr/>
      </dsp:nvSpPr>
      <dsp:spPr>
        <a:xfrm rot="345558">
          <a:off x="10361540" y="4682104"/>
          <a:ext cx="440917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440917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10570975" y="4672914"/>
        <a:ext cx="22045" cy="22045"/>
      </dsp:txXfrm>
    </dsp:sp>
    <dsp:sp modelId="{AA14A0EA-74E0-40FF-9C4B-65D62A6E5CE6}">
      <dsp:nvSpPr>
        <dsp:cNvPr id="0" name=""/>
        <dsp:cNvSpPr/>
      </dsp:nvSpPr>
      <dsp:spPr>
        <a:xfrm>
          <a:off x="10801344" y="4453369"/>
          <a:ext cx="718923" cy="505382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800" b="1" kern="1200" dirty="0">
              <a:solidFill>
                <a:schemeClr val="tx1"/>
              </a:solidFill>
            </a:rPr>
            <a:t>Screen and displays reduce brightness at night</a:t>
          </a:r>
        </a:p>
      </dsp:txBody>
      <dsp:txXfrm>
        <a:off x="10816146" y="4468171"/>
        <a:ext cx="689319" cy="475778"/>
      </dsp:txXfrm>
    </dsp:sp>
    <dsp:sp modelId="{168D3B59-DCC0-44EC-B8DD-17D68174E097}">
      <dsp:nvSpPr>
        <dsp:cNvPr id="0" name=""/>
        <dsp:cNvSpPr/>
      </dsp:nvSpPr>
      <dsp:spPr>
        <a:xfrm rot="3579706">
          <a:off x="10147739" y="5034772"/>
          <a:ext cx="868518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868518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10560285" y="5014892"/>
        <a:ext cx="43425" cy="43425"/>
      </dsp:txXfrm>
    </dsp:sp>
    <dsp:sp modelId="{81A46470-59DB-4C24-93D2-0A8D094A0719}">
      <dsp:nvSpPr>
        <dsp:cNvPr id="0" name=""/>
        <dsp:cNvSpPr/>
      </dsp:nvSpPr>
      <dsp:spPr>
        <a:xfrm>
          <a:off x="10801344" y="5010597"/>
          <a:ext cx="718923" cy="801600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800" b="1" kern="1200" dirty="0">
              <a:solidFill>
                <a:schemeClr val="tx1"/>
              </a:solidFill>
            </a:rPr>
            <a:t>Sufficient nocturnal light for staff to provide care in location not interfering with patient sleep</a:t>
          </a:r>
        </a:p>
      </dsp:txBody>
      <dsp:txXfrm>
        <a:off x="10822401" y="5031654"/>
        <a:ext cx="676809" cy="759486"/>
      </dsp:txXfrm>
    </dsp:sp>
    <dsp:sp modelId="{5B627FB1-1CC5-4ABB-B07E-144E3FD53C63}">
      <dsp:nvSpPr>
        <dsp:cNvPr id="0" name=""/>
        <dsp:cNvSpPr/>
      </dsp:nvSpPr>
      <dsp:spPr>
        <a:xfrm rot="16506780">
          <a:off x="6563171" y="5531159"/>
          <a:ext cx="3700136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3700136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8320736" y="5440488"/>
        <a:ext cx="185006" cy="185006"/>
      </dsp:txXfrm>
    </dsp:sp>
    <dsp:sp modelId="{54E4670C-0959-4EEB-85AF-8A91E8F42917}">
      <dsp:nvSpPr>
        <dsp:cNvPr id="0" name=""/>
        <dsp:cNvSpPr/>
      </dsp:nvSpPr>
      <dsp:spPr>
        <a:xfrm>
          <a:off x="8578119" y="3473310"/>
          <a:ext cx="723248" cy="433949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000" b="1" kern="1200" dirty="0">
              <a:solidFill>
                <a:schemeClr val="tx1"/>
              </a:solidFill>
            </a:rPr>
            <a:t>Improve sleep</a:t>
          </a:r>
        </a:p>
      </dsp:txBody>
      <dsp:txXfrm>
        <a:off x="8590829" y="3486020"/>
        <a:ext cx="697828" cy="408529"/>
      </dsp:txXfrm>
    </dsp:sp>
    <dsp:sp modelId="{EFEC927F-5B68-4150-A0FA-8EA608849D3E}">
      <dsp:nvSpPr>
        <dsp:cNvPr id="0" name=""/>
        <dsp:cNvSpPr/>
      </dsp:nvSpPr>
      <dsp:spPr>
        <a:xfrm rot="16589755">
          <a:off x="6955841" y="5925823"/>
          <a:ext cx="2914797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2914797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8340370" y="5854786"/>
        <a:ext cx="145739" cy="145739"/>
      </dsp:txXfrm>
    </dsp:sp>
    <dsp:sp modelId="{171A4AFF-FB43-4958-AB32-0DFDB436AFEE}">
      <dsp:nvSpPr>
        <dsp:cNvPr id="0" name=""/>
        <dsp:cNvSpPr/>
      </dsp:nvSpPr>
      <dsp:spPr>
        <a:xfrm>
          <a:off x="8578119" y="4262640"/>
          <a:ext cx="723248" cy="433949"/>
        </a:xfrm>
        <a:prstGeom prst="roundRect">
          <a:avLst>
            <a:gd name="adj" fmla="val 10000"/>
          </a:avLst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000" b="1" kern="1200" dirty="0">
              <a:solidFill>
                <a:schemeClr val="tx1"/>
              </a:solidFill>
            </a:rPr>
            <a:t>Improve circadian rhythms</a:t>
          </a:r>
        </a:p>
      </dsp:txBody>
      <dsp:txXfrm>
        <a:off x="8590829" y="4275350"/>
        <a:ext cx="697828" cy="408529"/>
      </dsp:txXfrm>
    </dsp:sp>
    <dsp:sp modelId="{F636498A-626B-484C-B8E1-5435931904F8}">
      <dsp:nvSpPr>
        <dsp:cNvPr id="0" name=""/>
        <dsp:cNvSpPr/>
      </dsp:nvSpPr>
      <dsp:spPr>
        <a:xfrm rot="3948439">
          <a:off x="8018194" y="7729599"/>
          <a:ext cx="779970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779970" y="1832"/>
              </a:lnTo>
            </a:path>
          </a:pathLst>
        </a:custGeom>
        <a:noFill/>
        <a:ln w="12700" cap="flat" cmpd="sng" algn="ctr">
          <a:noFill/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8388680" y="7711933"/>
        <a:ext cx="38998" cy="38998"/>
      </dsp:txXfrm>
    </dsp:sp>
    <dsp:sp modelId="{9CC586E9-EB7A-4797-BB04-9FDD18CB1F20}">
      <dsp:nvSpPr>
        <dsp:cNvPr id="0" name=""/>
        <dsp:cNvSpPr/>
      </dsp:nvSpPr>
      <dsp:spPr>
        <a:xfrm>
          <a:off x="8567998" y="7499418"/>
          <a:ext cx="723248" cy="1175495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AU" sz="1000" b="1" kern="1200" dirty="0">
              <a:solidFill>
                <a:schemeClr val="tx1"/>
              </a:solidFill>
            </a:rPr>
            <a:t>Improve patient experience, cognitive stimulation and distraction</a:t>
          </a:r>
        </a:p>
      </dsp:txBody>
      <dsp:txXfrm>
        <a:off x="8589181" y="7520601"/>
        <a:ext cx="680882" cy="1133129"/>
      </dsp:txXfrm>
    </dsp:sp>
    <dsp:sp modelId="{94EEB369-9335-4899-A5AB-FB2E91B046C4}">
      <dsp:nvSpPr>
        <dsp:cNvPr id="0" name=""/>
        <dsp:cNvSpPr/>
      </dsp:nvSpPr>
      <dsp:spPr>
        <a:xfrm rot="16813869">
          <a:off x="8460455" y="7091168"/>
          <a:ext cx="2020456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2020456" y="1832"/>
              </a:lnTo>
            </a:path>
          </a:pathLst>
        </a:custGeom>
        <a:noFill/>
        <a:ln w="12700" cap="flat" cmpd="sng" algn="ctr">
          <a:noFill/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9420172" y="7042489"/>
        <a:ext cx="101022" cy="101022"/>
      </dsp:txXfrm>
    </dsp:sp>
    <dsp:sp modelId="{15E35338-7E1E-4B70-9FB0-394691E1FDCA}">
      <dsp:nvSpPr>
        <dsp:cNvPr id="0" name=""/>
        <dsp:cNvSpPr/>
      </dsp:nvSpPr>
      <dsp:spPr>
        <a:xfrm>
          <a:off x="9650120" y="5819777"/>
          <a:ext cx="712532" cy="558116"/>
        </a:xfrm>
        <a:prstGeom prst="roundRect">
          <a:avLst>
            <a:gd name="adj" fmla="val 10000"/>
          </a:avLst>
        </a:prstGeom>
        <a:gradFill rotWithShape="0">
          <a:gsLst>
            <a:gs pos="50000">
              <a:srgbClr val="00B0F0"/>
            </a:gs>
            <a:gs pos="100000">
              <a:schemeClr val="accent1">
                <a:lumMod val="45000"/>
                <a:lumOff val="55000"/>
              </a:schemeClr>
            </a:gs>
            <a:gs pos="100000">
              <a:srgbClr val="9ABB5E"/>
            </a:gs>
            <a:gs pos="47000">
              <a:schemeClr val="accent4"/>
            </a:gs>
            <a:gs pos="51000">
              <a:srgbClr val="00B050"/>
            </a:gs>
            <a:gs pos="99000">
              <a:srgbClr val="5BB99F"/>
            </a:gs>
            <a:gs pos="100000">
              <a:srgbClr val="00B050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AU" sz="900" b="1" kern="1200" dirty="0">
              <a:solidFill>
                <a:schemeClr val="tx1"/>
              </a:solidFill>
            </a:rPr>
            <a:t>Improve connectivity to family / friends</a:t>
          </a:r>
        </a:p>
      </dsp:txBody>
      <dsp:txXfrm>
        <a:off x="9666467" y="5836124"/>
        <a:ext cx="679838" cy="525422"/>
      </dsp:txXfrm>
    </dsp:sp>
    <dsp:sp modelId="{3D68A184-4589-421D-8D95-A2EF9C9C8C43}">
      <dsp:nvSpPr>
        <dsp:cNvPr id="0" name=""/>
        <dsp:cNvSpPr/>
      </dsp:nvSpPr>
      <dsp:spPr>
        <a:xfrm rot="20936931">
          <a:off x="10358463" y="6053695"/>
          <a:ext cx="451858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451858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10573096" y="6044232"/>
        <a:ext cx="22592" cy="22592"/>
      </dsp:txXfrm>
    </dsp:sp>
    <dsp:sp modelId="{BFDDCAB8-3F66-4767-98FE-46A3F7FB09AA}">
      <dsp:nvSpPr>
        <dsp:cNvPr id="0" name=""/>
        <dsp:cNvSpPr/>
      </dsp:nvSpPr>
      <dsp:spPr>
        <a:xfrm>
          <a:off x="10806132" y="5857834"/>
          <a:ext cx="726526" cy="308773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800" b="1" kern="1200" dirty="0">
              <a:solidFill>
                <a:schemeClr val="tx1"/>
              </a:solidFill>
            </a:rPr>
            <a:t>Virtual visiting</a:t>
          </a:r>
        </a:p>
      </dsp:txBody>
      <dsp:txXfrm>
        <a:off x="10815176" y="5866878"/>
        <a:ext cx="708438" cy="290685"/>
      </dsp:txXfrm>
    </dsp:sp>
    <dsp:sp modelId="{D3D853C0-4B34-4688-A47B-0ABBF97CCBCC}">
      <dsp:nvSpPr>
        <dsp:cNvPr id="0" name=""/>
        <dsp:cNvSpPr/>
      </dsp:nvSpPr>
      <dsp:spPr>
        <a:xfrm rot="1495180">
          <a:off x="9273338" y="8166383"/>
          <a:ext cx="384719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384719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9456080" y="8158598"/>
        <a:ext cx="19235" cy="19235"/>
      </dsp:txXfrm>
    </dsp:sp>
    <dsp:sp modelId="{0CB710A4-C108-4982-95C4-3556755376D0}">
      <dsp:nvSpPr>
        <dsp:cNvPr id="0" name=""/>
        <dsp:cNvSpPr/>
      </dsp:nvSpPr>
      <dsp:spPr>
        <a:xfrm>
          <a:off x="9640148" y="8002679"/>
          <a:ext cx="711410" cy="493173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900" b="1" kern="1200" dirty="0">
              <a:solidFill>
                <a:schemeClr val="tx1"/>
              </a:solidFill>
            </a:rPr>
            <a:t>Improved ability to personalise space</a:t>
          </a:r>
        </a:p>
      </dsp:txBody>
      <dsp:txXfrm>
        <a:off x="9654593" y="8017124"/>
        <a:ext cx="682520" cy="464283"/>
      </dsp:txXfrm>
    </dsp:sp>
    <dsp:sp modelId="{52C11BD2-4195-4FF8-A990-8CCC1466185B}">
      <dsp:nvSpPr>
        <dsp:cNvPr id="0" name=""/>
        <dsp:cNvSpPr/>
      </dsp:nvSpPr>
      <dsp:spPr>
        <a:xfrm rot="17133172">
          <a:off x="8816603" y="7460546"/>
          <a:ext cx="1297067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1297067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9432710" y="7429952"/>
        <a:ext cx="64853" cy="64853"/>
      </dsp:txXfrm>
    </dsp:sp>
    <dsp:sp modelId="{9EB8A74F-BCD5-40C2-AA2F-D94B134B384F}">
      <dsp:nvSpPr>
        <dsp:cNvPr id="0" name=""/>
        <dsp:cNvSpPr/>
      </dsp:nvSpPr>
      <dsp:spPr>
        <a:xfrm>
          <a:off x="9639026" y="6659986"/>
          <a:ext cx="712532" cy="355213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900" b="1" kern="1200" dirty="0">
              <a:solidFill>
                <a:schemeClr val="tx1"/>
              </a:solidFill>
            </a:rPr>
            <a:t>More ‘homely’ design</a:t>
          </a:r>
        </a:p>
      </dsp:txBody>
      <dsp:txXfrm>
        <a:off x="9649430" y="6670390"/>
        <a:ext cx="691724" cy="334405"/>
      </dsp:txXfrm>
    </dsp:sp>
    <dsp:sp modelId="{A11A40E9-9661-4F31-AE50-F7E7EE68D9AB}">
      <dsp:nvSpPr>
        <dsp:cNvPr id="0" name=""/>
        <dsp:cNvSpPr/>
      </dsp:nvSpPr>
      <dsp:spPr>
        <a:xfrm rot="18905755">
          <a:off x="10258936" y="6611618"/>
          <a:ext cx="635031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635031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10560576" y="6597575"/>
        <a:ext cx="31751" cy="31751"/>
      </dsp:txXfrm>
    </dsp:sp>
    <dsp:sp modelId="{D43558B0-0E8A-4CA4-8D75-78EC62B61491}">
      <dsp:nvSpPr>
        <dsp:cNvPr id="0" name=""/>
        <dsp:cNvSpPr/>
      </dsp:nvSpPr>
      <dsp:spPr>
        <a:xfrm>
          <a:off x="10801344" y="6199092"/>
          <a:ext cx="726526" cy="380435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800" b="1" kern="1200" dirty="0">
              <a:solidFill>
                <a:schemeClr val="tx1"/>
              </a:solidFill>
            </a:rPr>
            <a:t>Use vinyl that is less ‘clinical’ looking</a:t>
          </a:r>
        </a:p>
      </dsp:txBody>
      <dsp:txXfrm>
        <a:off x="10812487" y="6210235"/>
        <a:ext cx="704240" cy="358149"/>
      </dsp:txXfrm>
    </dsp:sp>
    <dsp:sp modelId="{1C3C4AAE-3998-46BD-BDCD-C6140A980582}">
      <dsp:nvSpPr>
        <dsp:cNvPr id="0" name=""/>
        <dsp:cNvSpPr/>
      </dsp:nvSpPr>
      <dsp:spPr>
        <a:xfrm rot="21586450">
          <a:off x="10351557" y="6834873"/>
          <a:ext cx="449789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449789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10565207" y="6825461"/>
        <a:ext cx="22489" cy="22489"/>
      </dsp:txXfrm>
    </dsp:sp>
    <dsp:sp modelId="{17021E75-D850-4F9B-A1A6-9A68E46775C4}">
      <dsp:nvSpPr>
        <dsp:cNvPr id="0" name=""/>
        <dsp:cNvSpPr/>
      </dsp:nvSpPr>
      <dsp:spPr>
        <a:xfrm>
          <a:off x="10801344" y="6681433"/>
          <a:ext cx="726526" cy="308773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800" b="1" kern="1200" dirty="0">
              <a:solidFill>
                <a:schemeClr val="tx1"/>
              </a:solidFill>
            </a:rPr>
            <a:t>Walls that are less ‘clinical’ looking</a:t>
          </a:r>
        </a:p>
      </dsp:txBody>
      <dsp:txXfrm>
        <a:off x="10810388" y="6690477"/>
        <a:ext cx="708438" cy="290685"/>
      </dsp:txXfrm>
    </dsp:sp>
    <dsp:sp modelId="{9FAFF360-EB4F-4867-8205-741651E28B02}">
      <dsp:nvSpPr>
        <dsp:cNvPr id="0" name=""/>
        <dsp:cNvSpPr/>
      </dsp:nvSpPr>
      <dsp:spPr>
        <a:xfrm rot="2742128">
          <a:off x="10254434" y="7066233"/>
          <a:ext cx="644033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644033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10560351" y="7051965"/>
        <a:ext cx="32201" cy="32201"/>
      </dsp:txXfrm>
    </dsp:sp>
    <dsp:sp modelId="{31074C16-63D0-4494-8976-C5E18DB41683}">
      <dsp:nvSpPr>
        <dsp:cNvPr id="0" name=""/>
        <dsp:cNvSpPr/>
      </dsp:nvSpPr>
      <dsp:spPr>
        <a:xfrm>
          <a:off x="10801344" y="7144152"/>
          <a:ext cx="726526" cy="308773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800" b="1" kern="1200" dirty="0">
              <a:solidFill>
                <a:schemeClr val="tx1"/>
              </a:solidFill>
            </a:rPr>
            <a:t>Virtual windows</a:t>
          </a:r>
        </a:p>
      </dsp:txBody>
      <dsp:txXfrm>
        <a:off x="10810388" y="7153196"/>
        <a:ext cx="708438" cy="290685"/>
      </dsp:txXfrm>
    </dsp:sp>
    <dsp:sp modelId="{8014FF6E-B05C-4430-AB08-D8D996AB1D24}">
      <dsp:nvSpPr>
        <dsp:cNvPr id="0" name=""/>
        <dsp:cNvSpPr/>
      </dsp:nvSpPr>
      <dsp:spPr>
        <a:xfrm rot="3777642">
          <a:off x="10081748" y="7276389"/>
          <a:ext cx="989407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989407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10551716" y="7253487"/>
        <a:ext cx="49470" cy="49470"/>
      </dsp:txXfrm>
    </dsp:sp>
    <dsp:sp modelId="{3CAE1E22-2AE7-4678-B5A5-750B1E304CB2}">
      <dsp:nvSpPr>
        <dsp:cNvPr id="0" name=""/>
        <dsp:cNvSpPr/>
      </dsp:nvSpPr>
      <dsp:spPr>
        <a:xfrm>
          <a:off x="10801344" y="7564232"/>
          <a:ext cx="726526" cy="309240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800" b="1" kern="1200" dirty="0">
              <a:solidFill>
                <a:schemeClr val="tx1"/>
              </a:solidFill>
            </a:rPr>
            <a:t>Artificial skylight</a:t>
          </a:r>
        </a:p>
      </dsp:txBody>
      <dsp:txXfrm>
        <a:off x="10810401" y="7573289"/>
        <a:ext cx="708412" cy="291126"/>
      </dsp:txXfrm>
    </dsp:sp>
    <dsp:sp modelId="{01A3327F-D7B9-4672-82BD-44614FFF5E41}">
      <dsp:nvSpPr>
        <dsp:cNvPr id="0" name=""/>
        <dsp:cNvSpPr/>
      </dsp:nvSpPr>
      <dsp:spPr>
        <a:xfrm rot="18397290">
          <a:off x="9172921" y="7849957"/>
          <a:ext cx="586537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586537" y="1832"/>
              </a:lnTo>
            </a:path>
          </a:pathLst>
        </a:custGeom>
        <a:noFill/>
        <a:ln w="12700" cap="flat" cmpd="sng" algn="ctr">
          <a:noFill/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9451526" y="7837127"/>
        <a:ext cx="29326" cy="29326"/>
      </dsp:txXfrm>
    </dsp:sp>
    <dsp:sp modelId="{91E7B859-6DE8-4DEA-A794-26F05E038568}">
      <dsp:nvSpPr>
        <dsp:cNvPr id="0" name=""/>
        <dsp:cNvSpPr/>
      </dsp:nvSpPr>
      <dsp:spPr>
        <a:xfrm>
          <a:off x="9641132" y="7350005"/>
          <a:ext cx="710426" cy="532820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900" b="1" kern="1200" dirty="0">
              <a:solidFill>
                <a:schemeClr val="tx1"/>
              </a:solidFill>
            </a:rPr>
            <a:t>Improve patient / family education</a:t>
          </a:r>
        </a:p>
      </dsp:txBody>
      <dsp:txXfrm>
        <a:off x="9656738" y="7365611"/>
        <a:ext cx="679214" cy="501608"/>
      </dsp:txXfrm>
    </dsp:sp>
    <dsp:sp modelId="{064800EA-1703-4B90-9285-D965EF061D49}">
      <dsp:nvSpPr>
        <dsp:cNvPr id="0" name=""/>
        <dsp:cNvSpPr/>
      </dsp:nvSpPr>
      <dsp:spPr>
        <a:xfrm rot="2753153">
          <a:off x="10253371" y="7846539"/>
          <a:ext cx="646160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646160" y="183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10560297" y="7832218"/>
        <a:ext cx="32308" cy="32308"/>
      </dsp:txXfrm>
    </dsp:sp>
    <dsp:sp modelId="{A422CD16-3A41-43D3-9838-FC8301E21D51}">
      <dsp:nvSpPr>
        <dsp:cNvPr id="0" name=""/>
        <dsp:cNvSpPr/>
      </dsp:nvSpPr>
      <dsp:spPr>
        <a:xfrm>
          <a:off x="10801344" y="7925474"/>
          <a:ext cx="727624" cy="309709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800" b="1" kern="1200" dirty="0">
              <a:solidFill>
                <a:schemeClr val="tx1"/>
              </a:solidFill>
            </a:rPr>
            <a:t>Education app</a:t>
          </a:r>
        </a:p>
      </dsp:txBody>
      <dsp:txXfrm>
        <a:off x="10810415" y="7934545"/>
        <a:ext cx="709482" cy="291567"/>
      </dsp:txXfrm>
    </dsp:sp>
    <dsp:sp modelId="{8C093249-FE21-4A24-9593-7C4B815B6F73}">
      <dsp:nvSpPr>
        <dsp:cNvPr id="0" name=""/>
        <dsp:cNvSpPr/>
      </dsp:nvSpPr>
      <dsp:spPr>
        <a:xfrm rot="3185188">
          <a:off x="7782998" y="8305479"/>
          <a:ext cx="2330365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2330365" y="1832"/>
              </a:lnTo>
            </a:path>
          </a:pathLst>
        </a:custGeom>
        <a:noFill/>
        <a:ln w="12700" cap="flat" cmpd="sng" algn="ctr">
          <a:noFill/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8889921" y="8249053"/>
        <a:ext cx="116518" cy="116518"/>
      </dsp:txXfrm>
    </dsp:sp>
    <dsp:sp modelId="{8C3F81DC-7E6A-4700-B03E-E6128710486F}">
      <dsp:nvSpPr>
        <dsp:cNvPr id="0" name=""/>
        <dsp:cNvSpPr/>
      </dsp:nvSpPr>
      <dsp:spPr>
        <a:xfrm>
          <a:off x="9648000" y="9008036"/>
          <a:ext cx="710426" cy="461778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900" b="1" kern="1200" dirty="0">
              <a:solidFill>
                <a:schemeClr val="tx1"/>
              </a:solidFill>
            </a:rPr>
            <a:t>Patient engagement solution</a:t>
          </a:r>
        </a:p>
      </dsp:txBody>
      <dsp:txXfrm>
        <a:off x="9661525" y="9021561"/>
        <a:ext cx="683376" cy="434728"/>
      </dsp:txXfrm>
    </dsp:sp>
    <dsp:sp modelId="{05039648-9347-4CA2-BEB1-A4055491738A}">
      <dsp:nvSpPr>
        <dsp:cNvPr id="0" name=""/>
        <dsp:cNvSpPr/>
      </dsp:nvSpPr>
      <dsp:spPr>
        <a:xfrm rot="18124489">
          <a:off x="10163440" y="8884785"/>
          <a:ext cx="831544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831544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10558424" y="8865829"/>
        <a:ext cx="41577" cy="41577"/>
      </dsp:txXfrm>
    </dsp:sp>
    <dsp:sp modelId="{701654FF-9D40-42B3-9921-D2A0CB8A85FC}">
      <dsp:nvSpPr>
        <dsp:cNvPr id="0" name=""/>
        <dsp:cNvSpPr/>
      </dsp:nvSpPr>
      <dsp:spPr>
        <a:xfrm>
          <a:off x="10799999" y="8381786"/>
          <a:ext cx="723109" cy="305049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800" b="1" kern="1200" dirty="0">
              <a:solidFill>
                <a:schemeClr val="tx1"/>
              </a:solidFill>
            </a:rPr>
            <a:t>Music streaming</a:t>
          </a:r>
        </a:p>
      </dsp:txBody>
      <dsp:txXfrm>
        <a:off x="10808934" y="8390721"/>
        <a:ext cx="705239" cy="287179"/>
      </dsp:txXfrm>
    </dsp:sp>
    <dsp:sp modelId="{CE068D27-4D47-4B27-A75E-744841F8D175}">
      <dsp:nvSpPr>
        <dsp:cNvPr id="0" name=""/>
        <dsp:cNvSpPr/>
      </dsp:nvSpPr>
      <dsp:spPr>
        <a:xfrm rot="19485625">
          <a:off x="10308889" y="9081116"/>
          <a:ext cx="540647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540647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10565696" y="9069433"/>
        <a:ext cx="27032" cy="27032"/>
      </dsp:txXfrm>
    </dsp:sp>
    <dsp:sp modelId="{9C2A55A0-1C0F-462C-9C05-A6BABE5D0EB4}">
      <dsp:nvSpPr>
        <dsp:cNvPr id="0" name=""/>
        <dsp:cNvSpPr/>
      </dsp:nvSpPr>
      <dsp:spPr>
        <a:xfrm>
          <a:off x="10799999" y="8773768"/>
          <a:ext cx="717761" cy="306409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800" b="1" kern="1200" dirty="0">
              <a:solidFill>
                <a:schemeClr val="tx1"/>
              </a:solidFill>
            </a:rPr>
            <a:t>TV</a:t>
          </a:r>
        </a:p>
      </dsp:txBody>
      <dsp:txXfrm>
        <a:off x="10808973" y="8782742"/>
        <a:ext cx="699813" cy="288461"/>
      </dsp:txXfrm>
    </dsp:sp>
    <dsp:sp modelId="{2DEC4608-251F-4FEF-8D7C-B454F07CC9B0}">
      <dsp:nvSpPr>
        <dsp:cNvPr id="0" name=""/>
        <dsp:cNvSpPr/>
      </dsp:nvSpPr>
      <dsp:spPr>
        <a:xfrm rot="400433">
          <a:off x="10356920" y="9262927"/>
          <a:ext cx="444584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444584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10568098" y="9253645"/>
        <a:ext cx="22229" cy="22229"/>
      </dsp:txXfrm>
    </dsp:sp>
    <dsp:sp modelId="{F120E088-0150-45D2-842C-5EE00E93C8E9}">
      <dsp:nvSpPr>
        <dsp:cNvPr id="0" name=""/>
        <dsp:cNvSpPr/>
      </dsp:nvSpPr>
      <dsp:spPr>
        <a:xfrm>
          <a:off x="10799999" y="9136473"/>
          <a:ext cx="722037" cy="308242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800" b="1" kern="1200" dirty="0">
              <a:solidFill>
                <a:schemeClr val="tx1"/>
              </a:solidFill>
            </a:rPr>
            <a:t>Radio</a:t>
          </a:r>
        </a:p>
      </dsp:txBody>
      <dsp:txXfrm>
        <a:off x="10809027" y="9145501"/>
        <a:ext cx="703981" cy="290186"/>
      </dsp:txXfrm>
    </dsp:sp>
    <dsp:sp modelId="{825AF988-CD04-48F3-8DB4-5AC7C0C32D24}">
      <dsp:nvSpPr>
        <dsp:cNvPr id="0" name=""/>
        <dsp:cNvSpPr/>
      </dsp:nvSpPr>
      <dsp:spPr>
        <a:xfrm rot="2821892">
          <a:off x="10255287" y="9474118"/>
          <a:ext cx="647850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647850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10563016" y="9459754"/>
        <a:ext cx="32392" cy="32392"/>
      </dsp:txXfrm>
    </dsp:sp>
    <dsp:sp modelId="{B29F415E-111E-4896-AAEA-8EE89D107000}">
      <dsp:nvSpPr>
        <dsp:cNvPr id="0" name=""/>
        <dsp:cNvSpPr/>
      </dsp:nvSpPr>
      <dsp:spPr>
        <a:xfrm>
          <a:off x="10799999" y="9558161"/>
          <a:ext cx="725275" cy="309630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800" b="1" kern="1200" dirty="0">
              <a:solidFill>
                <a:schemeClr val="tx1"/>
              </a:solidFill>
            </a:rPr>
            <a:t>External webcam</a:t>
          </a:r>
        </a:p>
      </dsp:txBody>
      <dsp:txXfrm>
        <a:off x="10809068" y="9567230"/>
        <a:ext cx="707137" cy="291492"/>
      </dsp:txXfrm>
    </dsp:sp>
    <dsp:sp modelId="{A49A1E62-5C77-4541-A573-F73C7E3D6917}">
      <dsp:nvSpPr>
        <dsp:cNvPr id="0" name=""/>
        <dsp:cNvSpPr/>
      </dsp:nvSpPr>
      <dsp:spPr>
        <a:xfrm rot="5068484">
          <a:off x="6537928" y="9257740"/>
          <a:ext cx="3785335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3785335" y="1832"/>
              </a:lnTo>
            </a:path>
          </a:pathLst>
        </a:custGeom>
        <a:noFill/>
        <a:ln w="12700" cap="flat" cmpd="sng" algn="ctr">
          <a:noFill/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8335963" y="9164939"/>
        <a:ext cx="189266" cy="189266"/>
      </dsp:txXfrm>
    </dsp:sp>
    <dsp:sp modelId="{16637919-BF2E-4CFF-B5E2-48BA1586EBAB}">
      <dsp:nvSpPr>
        <dsp:cNvPr id="0" name=""/>
        <dsp:cNvSpPr/>
      </dsp:nvSpPr>
      <dsp:spPr>
        <a:xfrm>
          <a:off x="8612831" y="10733740"/>
          <a:ext cx="711410" cy="819413"/>
        </a:xfrm>
        <a:prstGeom prst="roundRect">
          <a:avLst>
            <a:gd name="adj" fmla="val 10000"/>
          </a:avLst>
        </a:prstGeom>
        <a:solidFill>
          <a:srgbClr val="FE8A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AU" sz="1000" b="1" kern="1200" dirty="0">
              <a:solidFill>
                <a:schemeClr val="tx1"/>
              </a:solidFill>
            </a:rPr>
            <a:t>Improved ability for staff to provide patient care</a:t>
          </a:r>
          <a:endParaRPr lang="en-AU" sz="800" b="1" kern="1200" dirty="0">
            <a:solidFill>
              <a:schemeClr val="tx1"/>
            </a:solidFill>
          </a:endParaRPr>
        </a:p>
      </dsp:txBody>
      <dsp:txXfrm>
        <a:off x="8633667" y="10754576"/>
        <a:ext cx="669738" cy="777741"/>
      </dsp:txXfrm>
    </dsp:sp>
    <dsp:sp modelId="{603FBF4C-D2BF-403B-90E1-67CDAB9E4625}">
      <dsp:nvSpPr>
        <dsp:cNvPr id="0" name=""/>
        <dsp:cNvSpPr/>
      </dsp:nvSpPr>
      <dsp:spPr>
        <a:xfrm rot="17222734">
          <a:off x="8926749" y="10603987"/>
          <a:ext cx="1124657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1124657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9460961" y="10577704"/>
        <a:ext cx="56232" cy="56232"/>
      </dsp:txXfrm>
    </dsp:sp>
    <dsp:sp modelId="{E8CFC0C3-1051-434F-B65D-FB5994F5DA90}">
      <dsp:nvSpPr>
        <dsp:cNvPr id="0" name=""/>
        <dsp:cNvSpPr/>
      </dsp:nvSpPr>
      <dsp:spPr>
        <a:xfrm>
          <a:off x="9653914" y="9842960"/>
          <a:ext cx="693025" cy="450466"/>
        </a:xfrm>
        <a:prstGeom prst="roundRect">
          <a:avLst>
            <a:gd name="adj" fmla="val 10000"/>
          </a:avLst>
        </a:prstGeom>
        <a:solidFill>
          <a:srgbClr val="FE8A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900" b="1" kern="1200" dirty="0">
              <a:solidFill>
                <a:schemeClr val="tx1"/>
              </a:solidFill>
            </a:rPr>
            <a:t>Maximise use of available space</a:t>
          </a:r>
        </a:p>
      </dsp:txBody>
      <dsp:txXfrm>
        <a:off x="9667108" y="9856154"/>
        <a:ext cx="666637" cy="424078"/>
      </dsp:txXfrm>
    </dsp:sp>
    <dsp:sp modelId="{9D4E3D22-D711-48BA-9D94-AC53C0163DC0}">
      <dsp:nvSpPr>
        <dsp:cNvPr id="0" name=""/>
        <dsp:cNvSpPr/>
      </dsp:nvSpPr>
      <dsp:spPr>
        <a:xfrm rot="2374932">
          <a:off x="10279347" y="10254200"/>
          <a:ext cx="589590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589590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10559402" y="10241293"/>
        <a:ext cx="29479" cy="29479"/>
      </dsp:txXfrm>
    </dsp:sp>
    <dsp:sp modelId="{DF3BCA23-6A94-4349-A76B-EA8200382A06}">
      <dsp:nvSpPr>
        <dsp:cNvPr id="0" name=""/>
        <dsp:cNvSpPr/>
      </dsp:nvSpPr>
      <dsp:spPr>
        <a:xfrm>
          <a:off x="10801344" y="10290439"/>
          <a:ext cx="722037" cy="306864"/>
        </a:xfrm>
        <a:prstGeom prst="roundRect">
          <a:avLst>
            <a:gd name="adj" fmla="val 10000"/>
          </a:avLst>
        </a:prstGeom>
        <a:solidFill>
          <a:srgbClr val="FE8A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800" b="1" kern="1200" dirty="0">
              <a:solidFill>
                <a:schemeClr val="tx1"/>
              </a:solidFill>
            </a:rPr>
            <a:t>Decluttering</a:t>
          </a:r>
        </a:p>
      </dsp:txBody>
      <dsp:txXfrm>
        <a:off x="10810332" y="10299427"/>
        <a:ext cx="704061" cy="288888"/>
      </dsp:txXfrm>
    </dsp:sp>
    <dsp:sp modelId="{C4205531-A15F-41D5-A38C-40E5339CDA2D}">
      <dsp:nvSpPr>
        <dsp:cNvPr id="0" name=""/>
        <dsp:cNvSpPr/>
      </dsp:nvSpPr>
      <dsp:spPr>
        <a:xfrm rot="19326131">
          <a:off x="11388013" y="10047758"/>
          <a:ext cx="1283767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1283767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11997803" y="10017497"/>
        <a:ext cx="64188" cy="64188"/>
      </dsp:txXfrm>
    </dsp:sp>
    <dsp:sp modelId="{4F8FC3E9-BE2B-4796-AF2E-81C33F73024D}">
      <dsp:nvSpPr>
        <dsp:cNvPr id="0" name=""/>
        <dsp:cNvSpPr/>
      </dsp:nvSpPr>
      <dsp:spPr>
        <a:xfrm>
          <a:off x="12536412" y="9514723"/>
          <a:ext cx="1359016" cy="281175"/>
        </a:xfrm>
        <a:prstGeom prst="roundRect">
          <a:avLst>
            <a:gd name="adj" fmla="val 10000"/>
          </a:avLst>
        </a:prstGeom>
        <a:solidFill>
          <a:srgbClr val="FE8A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800" b="1" kern="1200" dirty="0">
              <a:solidFill>
                <a:schemeClr val="tx1"/>
              </a:solidFill>
            </a:rPr>
            <a:t>Internal cables where able</a:t>
          </a:r>
        </a:p>
      </dsp:txBody>
      <dsp:txXfrm>
        <a:off x="12544647" y="9522958"/>
        <a:ext cx="1342546" cy="264705"/>
      </dsp:txXfrm>
    </dsp:sp>
    <dsp:sp modelId="{E6F94D8B-A3F6-4644-910D-8A65A11713D8}">
      <dsp:nvSpPr>
        <dsp:cNvPr id="0" name=""/>
        <dsp:cNvSpPr/>
      </dsp:nvSpPr>
      <dsp:spPr>
        <a:xfrm rot="20856953">
          <a:off x="11511315" y="10330821"/>
          <a:ext cx="1037163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1037163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12003968" y="10306725"/>
        <a:ext cx="51858" cy="51858"/>
      </dsp:txXfrm>
    </dsp:sp>
    <dsp:sp modelId="{09C2AF99-4808-4C7F-963D-D7DADD1A5AFE}">
      <dsp:nvSpPr>
        <dsp:cNvPr id="0" name=""/>
        <dsp:cNvSpPr/>
      </dsp:nvSpPr>
      <dsp:spPr>
        <a:xfrm>
          <a:off x="12536412" y="10080639"/>
          <a:ext cx="1361037" cy="281594"/>
        </a:xfrm>
        <a:prstGeom prst="roundRect">
          <a:avLst>
            <a:gd name="adj" fmla="val 10000"/>
          </a:avLst>
        </a:prstGeom>
        <a:solidFill>
          <a:srgbClr val="FE8A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800" b="1" kern="1200" dirty="0">
              <a:solidFill>
                <a:schemeClr val="tx1"/>
              </a:solidFill>
            </a:rPr>
            <a:t>Wireless where able</a:t>
          </a:r>
        </a:p>
      </dsp:txBody>
      <dsp:txXfrm>
        <a:off x="12544660" y="10088887"/>
        <a:ext cx="1344541" cy="265098"/>
      </dsp:txXfrm>
    </dsp:sp>
    <dsp:sp modelId="{A63C3B2D-0BEB-4E2A-8328-FF966C01B842}">
      <dsp:nvSpPr>
        <dsp:cNvPr id="0" name=""/>
        <dsp:cNvSpPr/>
      </dsp:nvSpPr>
      <dsp:spPr>
        <a:xfrm rot="889118">
          <a:off x="11505955" y="10576042"/>
          <a:ext cx="1047882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1047882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12003700" y="10551678"/>
        <a:ext cx="52394" cy="52394"/>
      </dsp:txXfrm>
    </dsp:sp>
    <dsp:sp modelId="{10712CB2-FECA-4D83-9416-66B595F49843}">
      <dsp:nvSpPr>
        <dsp:cNvPr id="0" name=""/>
        <dsp:cNvSpPr/>
      </dsp:nvSpPr>
      <dsp:spPr>
        <a:xfrm>
          <a:off x="12536412" y="10570871"/>
          <a:ext cx="1363064" cy="282014"/>
        </a:xfrm>
        <a:prstGeom prst="roundRect">
          <a:avLst>
            <a:gd name="adj" fmla="val 10000"/>
          </a:avLst>
        </a:prstGeom>
        <a:solidFill>
          <a:srgbClr val="FE8A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800" b="1" kern="1200" dirty="0">
              <a:solidFill>
                <a:schemeClr val="tx1"/>
              </a:solidFill>
            </a:rPr>
            <a:t>Improved pendant design and positioning</a:t>
          </a:r>
        </a:p>
      </dsp:txBody>
      <dsp:txXfrm>
        <a:off x="12544672" y="10579131"/>
        <a:ext cx="1346544" cy="265494"/>
      </dsp:txXfrm>
    </dsp:sp>
    <dsp:sp modelId="{4EFC43EA-CEFD-448E-9BF2-0E16C301BB15}">
      <dsp:nvSpPr>
        <dsp:cNvPr id="0" name=""/>
        <dsp:cNvSpPr/>
      </dsp:nvSpPr>
      <dsp:spPr>
        <a:xfrm rot="19163010">
          <a:off x="9272663" y="11002243"/>
          <a:ext cx="428180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428180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9476049" y="10993371"/>
        <a:ext cx="21409" cy="21409"/>
      </dsp:txXfrm>
    </dsp:sp>
    <dsp:sp modelId="{2F127BD4-0991-40BC-A45D-79954D87F38F}">
      <dsp:nvSpPr>
        <dsp:cNvPr id="0" name=""/>
        <dsp:cNvSpPr/>
      </dsp:nvSpPr>
      <dsp:spPr>
        <a:xfrm>
          <a:off x="9649266" y="10605194"/>
          <a:ext cx="699069" cy="519022"/>
        </a:xfrm>
        <a:prstGeom prst="roundRect">
          <a:avLst>
            <a:gd name="adj" fmla="val 10000"/>
          </a:avLst>
        </a:prstGeom>
        <a:solidFill>
          <a:srgbClr val="FE8A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900" b="1" kern="1200" dirty="0">
              <a:solidFill>
                <a:schemeClr val="tx1"/>
              </a:solidFill>
            </a:rPr>
            <a:t>Point of care access to data and control</a:t>
          </a:r>
        </a:p>
      </dsp:txBody>
      <dsp:txXfrm>
        <a:off x="9664468" y="10620396"/>
        <a:ext cx="668665" cy="488618"/>
      </dsp:txXfrm>
    </dsp:sp>
    <dsp:sp modelId="{2BFA9739-F718-4656-8208-17DAED164A02}">
      <dsp:nvSpPr>
        <dsp:cNvPr id="0" name=""/>
        <dsp:cNvSpPr/>
      </dsp:nvSpPr>
      <dsp:spPr>
        <a:xfrm rot="507692">
          <a:off x="10345843" y="10896568"/>
          <a:ext cx="457999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457999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10563392" y="10886951"/>
        <a:ext cx="22899" cy="22899"/>
      </dsp:txXfrm>
    </dsp:sp>
    <dsp:sp modelId="{6B64B21A-BDB4-4F07-9EF4-FBE4A87E515C}">
      <dsp:nvSpPr>
        <dsp:cNvPr id="0" name=""/>
        <dsp:cNvSpPr/>
      </dsp:nvSpPr>
      <dsp:spPr>
        <a:xfrm>
          <a:off x="10801349" y="10701604"/>
          <a:ext cx="733171" cy="460986"/>
        </a:xfrm>
        <a:prstGeom prst="roundRect">
          <a:avLst>
            <a:gd name="adj" fmla="val 10000"/>
          </a:avLst>
        </a:prstGeom>
        <a:solidFill>
          <a:srgbClr val="FE8A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800" b="1" kern="1200" dirty="0">
              <a:solidFill>
                <a:schemeClr val="tx1"/>
              </a:solidFill>
            </a:rPr>
            <a:t>Workstation on wheels / hand-held equipment</a:t>
          </a:r>
        </a:p>
      </dsp:txBody>
      <dsp:txXfrm>
        <a:off x="10814851" y="10715106"/>
        <a:ext cx="706167" cy="433982"/>
      </dsp:txXfrm>
    </dsp:sp>
    <dsp:sp modelId="{E9ABCA19-679D-4F12-B29B-D0808709786C}">
      <dsp:nvSpPr>
        <dsp:cNvPr id="0" name=""/>
        <dsp:cNvSpPr/>
      </dsp:nvSpPr>
      <dsp:spPr>
        <a:xfrm rot="913471">
          <a:off x="11516300" y="11066598"/>
          <a:ext cx="1038332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1038332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12009508" y="11042473"/>
        <a:ext cx="51916" cy="51916"/>
      </dsp:txXfrm>
    </dsp:sp>
    <dsp:sp modelId="{F13945AB-FB46-4CB7-9302-DAD81C4C88C7}">
      <dsp:nvSpPr>
        <dsp:cNvPr id="0" name=""/>
        <dsp:cNvSpPr/>
      </dsp:nvSpPr>
      <dsp:spPr>
        <a:xfrm>
          <a:off x="12536412" y="11061579"/>
          <a:ext cx="1384139" cy="286372"/>
        </a:xfrm>
        <a:prstGeom prst="roundRect">
          <a:avLst>
            <a:gd name="adj" fmla="val 10000"/>
          </a:avLst>
        </a:prstGeom>
        <a:solidFill>
          <a:srgbClr val="FE8A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800" b="1" kern="1200" dirty="0">
              <a:solidFill>
                <a:schemeClr val="tx1"/>
              </a:solidFill>
            </a:rPr>
            <a:t>Ability to silence alarms from WOW</a:t>
          </a:r>
        </a:p>
      </dsp:txBody>
      <dsp:txXfrm>
        <a:off x="12544800" y="11069967"/>
        <a:ext cx="1367363" cy="269596"/>
      </dsp:txXfrm>
    </dsp:sp>
    <dsp:sp modelId="{46AAF5B3-58FE-46DF-AAD2-B4279E97076A}">
      <dsp:nvSpPr>
        <dsp:cNvPr id="0" name=""/>
        <dsp:cNvSpPr/>
      </dsp:nvSpPr>
      <dsp:spPr>
        <a:xfrm rot="2334712">
          <a:off x="11391671" y="11334648"/>
          <a:ext cx="1287591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1287591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12003276" y="11304291"/>
        <a:ext cx="64379" cy="64379"/>
      </dsp:txXfrm>
    </dsp:sp>
    <dsp:sp modelId="{2FC3EB61-DB63-4426-A64D-D7B9AE20A50B}">
      <dsp:nvSpPr>
        <dsp:cNvPr id="0" name=""/>
        <dsp:cNvSpPr/>
      </dsp:nvSpPr>
      <dsp:spPr>
        <a:xfrm>
          <a:off x="12536412" y="11584482"/>
          <a:ext cx="1384134" cy="312763"/>
        </a:xfrm>
        <a:prstGeom prst="roundRect">
          <a:avLst>
            <a:gd name="adj" fmla="val 10000"/>
          </a:avLst>
        </a:prstGeom>
        <a:solidFill>
          <a:srgbClr val="FE8A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800" b="1" kern="1200" dirty="0">
              <a:solidFill>
                <a:schemeClr val="tx1"/>
              </a:solidFill>
            </a:rPr>
            <a:t>Ability to modify alarms settings and control equipment from WOW</a:t>
          </a:r>
        </a:p>
      </dsp:txBody>
      <dsp:txXfrm>
        <a:off x="12545573" y="11593643"/>
        <a:ext cx="1365812" cy="294441"/>
      </dsp:txXfrm>
    </dsp:sp>
    <dsp:sp modelId="{F324F2D5-4B61-4C0E-B460-25A5A8D24942}">
      <dsp:nvSpPr>
        <dsp:cNvPr id="0" name=""/>
        <dsp:cNvSpPr/>
      </dsp:nvSpPr>
      <dsp:spPr>
        <a:xfrm rot="3076383">
          <a:off x="10212784" y="11145326"/>
          <a:ext cx="724115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724115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10556739" y="11129056"/>
        <a:ext cx="36205" cy="36205"/>
      </dsp:txXfrm>
    </dsp:sp>
    <dsp:sp modelId="{CF02A2E7-6E51-4B31-B12A-EAC5AD7286BF}">
      <dsp:nvSpPr>
        <dsp:cNvPr id="0" name=""/>
        <dsp:cNvSpPr/>
      </dsp:nvSpPr>
      <dsp:spPr>
        <a:xfrm>
          <a:off x="10801349" y="11275227"/>
          <a:ext cx="733171" cy="308773"/>
        </a:xfrm>
        <a:prstGeom prst="roundRect">
          <a:avLst>
            <a:gd name="adj" fmla="val 10000"/>
          </a:avLst>
        </a:prstGeom>
        <a:solidFill>
          <a:srgbClr val="FE8A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800" b="1" kern="1200" dirty="0">
              <a:solidFill>
                <a:schemeClr val="tx1"/>
              </a:solidFill>
            </a:rPr>
            <a:t>Move monitor closer to nurse</a:t>
          </a:r>
        </a:p>
      </dsp:txBody>
      <dsp:txXfrm>
        <a:off x="10810393" y="11284271"/>
        <a:ext cx="715083" cy="290685"/>
      </dsp:txXfrm>
    </dsp:sp>
    <dsp:sp modelId="{23E5705B-8862-4E23-A333-DEA0F53A088F}">
      <dsp:nvSpPr>
        <dsp:cNvPr id="0" name=""/>
        <dsp:cNvSpPr/>
      </dsp:nvSpPr>
      <dsp:spPr>
        <a:xfrm rot="3214198">
          <a:off x="9213090" y="11361799"/>
          <a:ext cx="547326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547326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9473070" y="11349949"/>
        <a:ext cx="27366" cy="27366"/>
      </dsp:txXfrm>
    </dsp:sp>
    <dsp:sp modelId="{439CD39F-47AE-4EBE-AA00-9CEB8E2AEDD8}">
      <dsp:nvSpPr>
        <dsp:cNvPr id="0" name=""/>
        <dsp:cNvSpPr/>
      </dsp:nvSpPr>
      <dsp:spPr>
        <a:xfrm>
          <a:off x="9649266" y="11271505"/>
          <a:ext cx="692027" cy="624624"/>
        </a:xfrm>
        <a:prstGeom prst="roundRect">
          <a:avLst>
            <a:gd name="adj" fmla="val 10000"/>
          </a:avLst>
        </a:prstGeom>
        <a:solidFill>
          <a:srgbClr val="FE8A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900" b="1" kern="1200" dirty="0">
              <a:solidFill>
                <a:schemeClr val="tx1"/>
              </a:solidFill>
            </a:rPr>
            <a:t>Improved ability to communicate needs from bedspaces</a:t>
          </a:r>
        </a:p>
      </dsp:txBody>
      <dsp:txXfrm>
        <a:off x="9667561" y="11289800"/>
        <a:ext cx="655437" cy="588034"/>
      </dsp:txXfrm>
    </dsp:sp>
    <dsp:sp modelId="{2F9AA757-4D5F-4C90-B68D-34336C2899CD}">
      <dsp:nvSpPr>
        <dsp:cNvPr id="0" name=""/>
        <dsp:cNvSpPr/>
      </dsp:nvSpPr>
      <dsp:spPr>
        <a:xfrm rot="1946558">
          <a:off x="10298754" y="11728204"/>
          <a:ext cx="545135" cy="3665"/>
        </a:xfrm>
        <a:custGeom>
          <a:avLst/>
          <a:gdLst/>
          <a:ahLst/>
          <a:cxnLst/>
          <a:rect l="0" t="0" r="0" b="0"/>
          <a:pathLst>
            <a:path>
              <a:moveTo>
                <a:pt x="0" y="1832"/>
              </a:moveTo>
              <a:lnTo>
                <a:pt x="545135" y="183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headEnd type="arrow" w="med" len="med"/>
          <a:tailEnd type="none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800" b="1" kern="1200">
            <a:solidFill>
              <a:schemeClr val="tx1"/>
            </a:solidFill>
          </a:endParaRPr>
        </a:p>
      </dsp:txBody>
      <dsp:txXfrm>
        <a:off x="10557693" y="11716409"/>
        <a:ext cx="27256" cy="27256"/>
      </dsp:txXfrm>
    </dsp:sp>
    <dsp:sp modelId="{ABC549F1-FD96-4162-AAEE-93D39098A01F}">
      <dsp:nvSpPr>
        <dsp:cNvPr id="0" name=""/>
        <dsp:cNvSpPr/>
      </dsp:nvSpPr>
      <dsp:spPr>
        <a:xfrm>
          <a:off x="10801349" y="11722567"/>
          <a:ext cx="726526" cy="307380"/>
        </a:xfrm>
        <a:prstGeom prst="roundRect">
          <a:avLst>
            <a:gd name="adj" fmla="val 10000"/>
          </a:avLst>
        </a:prstGeom>
        <a:solidFill>
          <a:srgbClr val="FE8A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800" b="1" kern="1200" dirty="0">
              <a:solidFill>
                <a:schemeClr val="tx1"/>
              </a:solidFill>
            </a:rPr>
            <a:t>New nurse call</a:t>
          </a:r>
        </a:p>
      </dsp:txBody>
      <dsp:txXfrm>
        <a:off x="10810352" y="11731570"/>
        <a:ext cx="708520" cy="2893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89C7A-49AF-4C1B-9059-A31641600F4A}" type="datetimeFigureOut">
              <a:rPr lang="en-AU" smtClean="0"/>
              <a:t>11/08/2023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A5AC4-97E1-474C-99E3-C1EF74413C4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08309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89C7A-49AF-4C1B-9059-A31641600F4A}" type="datetimeFigureOut">
              <a:rPr lang="en-AU" smtClean="0"/>
              <a:t>11/08/2023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A5AC4-97E1-474C-99E3-C1EF74413C4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74766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89C7A-49AF-4C1B-9059-A31641600F4A}" type="datetimeFigureOut">
              <a:rPr lang="en-AU" smtClean="0"/>
              <a:t>11/08/2023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A5AC4-97E1-474C-99E3-C1EF74413C4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12393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89C7A-49AF-4C1B-9059-A31641600F4A}" type="datetimeFigureOut">
              <a:rPr lang="en-AU" smtClean="0"/>
              <a:t>11/08/2023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A5AC4-97E1-474C-99E3-C1EF74413C4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92763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89C7A-49AF-4C1B-9059-A31641600F4A}" type="datetimeFigureOut">
              <a:rPr lang="en-AU" smtClean="0"/>
              <a:t>11/08/2023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A5AC4-97E1-474C-99E3-C1EF74413C4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20217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89C7A-49AF-4C1B-9059-A31641600F4A}" type="datetimeFigureOut">
              <a:rPr lang="en-AU" smtClean="0"/>
              <a:t>11/08/2023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A5AC4-97E1-474C-99E3-C1EF74413C4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84362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89C7A-49AF-4C1B-9059-A31641600F4A}" type="datetimeFigureOut">
              <a:rPr lang="en-AU" smtClean="0"/>
              <a:t>11/08/2023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A5AC4-97E1-474C-99E3-C1EF74413C4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51384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89C7A-49AF-4C1B-9059-A31641600F4A}" type="datetimeFigureOut">
              <a:rPr lang="en-AU" smtClean="0"/>
              <a:t>11/08/2023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A5AC4-97E1-474C-99E3-C1EF74413C4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80564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89C7A-49AF-4C1B-9059-A31641600F4A}" type="datetimeFigureOut">
              <a:rPr lang="en-AU" smtClean="0"/>
              <a:t>11/08/2023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A5AC4-97E1-474C-99E3-C1EF74413C4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64693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89C7A-49AF-4C1B-9059-A31641600F4A}" type="datetimeFigureOut">
              <a:rPr lang="en-AU" smtClean="0"/>
              <a:t>11/08/2023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A5AC4-97E1-474C-99E3-C1EF74413C4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46615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89C7A-49AF-4C1B-9059-A31641600F4A}" type="datetimeFigureOut">
              <a:rPr lang="en-AU" smtClean="0"/>
              <a:t>11/08/2023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A5AC4-97E1-474C-99E3-C1EF74413C4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5449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89C7A-49AF-4C1B-9059-A31641600F4A}" type="datetimeFigureOut">
              <a:rPr lang="en-AU" smtClean="0"/>
              <a:t>11/08/2023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FA5AC4-97E1-474C-99E3-C1EF74413C4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65124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FAE705C-C6BD-46EB-883F-433A115B0A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7818264"/>
              </p:ext>
            </p:extLst>
          </p:nvPr>
        </p:nvGraphicFramePr>
        <p:xfrm>
          <a:off x="-7408334" y="0"/>
          <a:ext cx="21674667" cy="1219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4C4FF4EF-11AB-4C75-9663-FC1E28AD0120}"/>
              </a:ext>
            </a:extLst>
          </p:cNvPr>
          <p:cNvCxnSpPr>
            <a:cxnSpLocks/>
          </p:cNvCxnSpPr>
          <p:nvPr/>
        </p:nvCxnSpPr>
        <p:spPr>
          <a:xfrm flipV="1">
            <a:off x="4124325" y="511467"/>
            <a:ext cx="1055614" cy="2698458"/>
          </a:xfrm>
          <a:prstGeom prst="straightConnector1">
            <a:avLst/>
          </a:prstGeom>
          <a:noFill/>
          <a:ln w="12700" cap="flat" cmpd="sng" algn="ctr">
            <a:solidFill>
              <a:scrgbClr r="0" g="0" b="0"/>
            </a:solidFill>
            <a:prstDash val="solid"/>
            <a:miter lim="800000"/>
            <a:headEnd type="arrow" w="med" len="med"/>
            <a:tailEnd type="none" w="med" len="med"/>
          </a:ln>
          <a:effectLst/>
        </p:spPr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8843172F-3B4F-4A60-A0E3-245085C06AF1}"/>
              </a:ext>
            </a:extLst>
          </p:cNvPr>
          <p:cNvCxnSpPr>
            <a:cxnSpLocks/>
          </p:cNvCxnSpPr>
          <p:nvPr/>
        </p:nvCxnSpPr>
        <p:spPr>
          <a:xfrm flipV="1">
            <a:off x="4124325" y="513739"/>
            <a:ext cx="1055614" cy="3601061"/>
          </a:xfrm>
          <a:prstGeom prst="straightConnector1">
            <a:avLst/>
          </a:prstGeom>
          <a:noFill/>
          <a:ln w="12700" cap="flat" cmpd="sng" algn="ctr">
            <a:solidFill>
              <a:scrgbClr r="0" g="0" b="0"/>
            </a:solidFill>
            <a:prstDash val="solid"/>
            <a:miter lim="800000"/>
            <a:headEnd type="arrow" w="med" len="med"/>
            <a:tailEnd type="none" w="med" len="med"/>
          </a:ln>
          <a:effectLst/>
        </p:spPr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ADA141AE-06EF-4494-84C7-610FC6995280}"/>
              </a:ext>
            </a:extLst>
          </p:cNvPr>
          <p:cNvCxnSpPr>
            <a:cxnSpLocks/>
          </p:cNvCxnSpPr>
          <p:nvPr/>
        </p:nvCxnSpPr>
        <p:spPr>
          <a:xfrm>
            <a:off x="4124325" y="2065468"/>
            <a:ext cx="1055614" cy="112874"/>
          </a:xfrm>
          <a:prstGeom prst="straightConnector1">
            <a:avLst/>
          </a:prstGeom>
          <a:noFill/>
          <a:ln w="12700" cap="flat" cmpd="sng" algn="ctr">
            <a:solidFill>
              <a:scrgbClr r="0" g="0" b="0"/>
            </a:solidFill>
            <a:prstDash val="solid"/>
            <a:miter lim="800000"/>
            <a:headEnd type="arrow" w="med" len="med"/>
            <a:tailEnd type="none" w="med" len="med"/>
          </a:ln>
          <a:effectLst/>
        </p:spPr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F8BA6259-BCA4-4F33-9057-5C5B5B526744}"/>
              </a:ext>
            </a:extLst>
          </p:cNvPr>
          <p:cNvCxnSpPr/>
          <p:nvPr/>
        </p:nvCxnSpPr>
        <p:spPr>
          <a:xfrm flipH="1">
            <a:off x="2936838" y="7299064"/>
            <a:ext cx="446442" cy="90902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83A8D99D-8933-4531-B224-FF2A7F48C0F2}"/>
              </a:ext>
            </a:extLst>
          </p:cNvPr>
          <p:cNvCxnSpPr>
            <a:cxnSpLocks/>
          </p:cNvCxnSpPr>
          <p:nvPr/>
        </p:nvCxnSpPr>
        <p:spPr>
          <a:xfrm flipH="1">
            <a:off x="2936838" y="7694408"/>
            <a:ext cx="446442" cy="51367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BB767A11-AD83-41A1-9E94-F502A3585601}"/>
              </a:ext>
            </a:extLst>
          </p:cNvPr>
          <p:cNvCxnSpPr>
            <a:cxnSpLocks/>
          </p:cNvCxnSpPr>
          <p:nvPr/>
        </p:nvCxnSpPr>
        <p:spPr>
          <a:xfrm flipH="1">
            <a:off x="2936838" y="8078993"/>
            <a:ext cx="446442" cy="12909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7A3BF0E7-F10D-4D11-996C-74C68EA90610}"/>
              </a:ext>
            </a:extLst>
          </p:cNvPr>
          <p:cNvCxnSpPr>
            <a:cxnSpLocks/>
          </p:cNvCxnSpPr>
          <p:nvPr/>
        </p:nvCxnSpPr>
        <p:spPr>
          <a:xfrm flipH="1" flipV="1">
            <a:off x="2936838" y="8208085"/>
            <a:ext cx="446442" cy="32272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038CC1FB-303D-45EE-9FB0-BBCFEFDADC45}"/>
              </a:ext>
            </a:extLst>
          </p:cNvPr>
          <p:cNvCxnSpPr>
            <a:cxnSpLocks/>
          </p:cNvCxnSpPr>
          <p:nvPr/>
        </p:nvCxnSpPr>
        <p:spPr>
          <a:xfrm flipH="1" flipV="1">
            <a:off x="2936838" y="8208085"/>
            <a:ext cx="446442" cy="71807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EF19EB37-505E-4076-8E08-7E6F8E118D25}"/>
              </a:ext>
            </a:extLst>
          </p:cNvPr>
          <p:cNvCxnSpPr>
            <a:cxnSpLocks/>
          </p:cNvCxnSpPr>
          <p:nvPr/>
        </p:nvCxnSpPr>
        <p:spPr>
          <a:xfrm flipH="1" flipV="1">
            <a:off x="2936838" y="8208085"/>
            <a:ext cx="446442" cy="108831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7FC415A1-9D72-4AA0-A846-931E0A9F352D}"/>
              </a:ext>
            </a:extLst>
          </p:cNvPr>
          <p:cNvCxnSpPr>
            <a:cxnSpLocks/>
          </p:cNvCxnSpPr>
          <p:nvPr/>
        </p:nvCxnSpPr>
        <p:spPr>
          <a:xfrm flipH="1" flipV="1">
            <a:off x="2936838" y="8244392"/>
            <a:ext cx="446442" cy="147155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48635D60-5118-4D28-869C-A0462276F87F}"/>
              </a:ext>
            </a:extLst>
          </p:cNvPr>
          <p:cNvCxnSpPr/>
          <p:nvPr/>
        </p:nvCxnSpPr>
        <p:spPr>
          <a:xfrm flipH="1">
            <a:off x="1678061" y="1990165"/>
            <a:ext cx="564908" cy="149531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566CB596-7B70-4D45-9538-34B57E7E8577}"/>
              </a:ext>
            </a:extLst>
          </p:cNvPr>
          <p:cNvCxnSpPr>
            <a:cxnSpLocks/>
          </p:cNvCxnSpPr>
          <p:nvPr/>
        </p:nvCxnSpPr>
        <p:spPr>
          <a:xfrm flipH="1">
            <a:off x="1788590" y="2065468"/>
            <a:ext cx="454379" cy="222683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7FBDD118-3EA7-4F4E-8233-CF55A92D3568}"/>
              </a:ext>
            </a:extLst>
          </p:cNvPr>
          <p:cNvCxnSpPr>
            <a:cxnSpLocks/>
          </p:cNvCxnSpPr>
          <p:nvPr/>
        </p:nvCxnSpPr>
        <p:spPr>
          <a:xfrm flipH="1">
            <a:off x="1527586" y="2065468"/>
            <a:ext cx="871369" cy="544337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FCD724B7-FEF2-4AA0-BFA8-61B6B04F551D}"/>
              </a:ext>
            </a:extLst>
          </p:cNvPr>
          <p:cNvCxnSpPr>
            <a:cxnSpLocks/>
          </p:cNvCxnSpPr>
          <p:nvPr/>
        </p:nvCxnSpPr>
        <p:spPr>
          <a:xfrm flipH="1">
            <a:off x="1678061" y="2121905"/>
            <a:ext cx="715383" cy="860569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519E3839-FCA9-4D50-B15D-314DCF86091D}"/>
              </a:ext>
            </a:extLst>
          </p:cNvPr>
          <p:cNvCxnSpPr>
            <a:cxnSpLocks/>
          </p:cNvCxnSpPr>
          <p:nvPr/>
        </p:nvCxnSpPr>
        <p:spPr>
          <a:xfrm flipH="1" flipV="1">
            <a:off x="1887967" y="2431228"/>
            <a:ext cx="491965" cy="205471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53D34B00-7F04-462A-808C-C413D4D810C4}"/>
              </a:ext>
            </a:extLst>
          </p:cNvPr>
          <p:cNvCxnSpPr>
            <a:cxnSpLocks/>
          </p:cNvCxnSpPr>
          <p:nvPr/>
        </p:nvCxnSpPr>
        <p:spPr>
          <a:xfrm flipH="1" flipV="1">
            <a:off x="1882456" y="3738282"/>
            <a:ext cx="462843" cy="74765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7FF790CD-53C8-4EEC-AD03-ACF165C50B54}"/>
              </a:ext>
            </a:extLst>
          </p:cNvPr>
          <p:cNvCxnSpPr>
            <a:cxnSpLocks/>
          </p:cNvCxnSpPr>
          <p:nvPr/>
        </p:nvCxnSpPr>
        <p:spPr>
          <a:xfrm flipH="1" flipV="1">
            <a:off x="1868944" y="4515054"/>
            <a:ext cx="374025" cy="8657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EE3458CD-2679-4C92-A59C-B93F46A69298}"/>
              </a:ext>
            </a:extLst>
          </p:cNvPr>
          <p:cNvCxnSpPr>
            <a:cxnSpLocks/>
          </p:cNvCxnSpPr>
          <p:nvPr/>
        </p:nvCxnSpPr>
        <p:spPr>
          <a:xfrm flipH="1">
            <a:off x="1522075" y="4824377"/>
            <a:ext cx="720894" cy="268446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DAB1616F-9987-40D4-A10B-A772125DB212}"/>
              </a:ext>
            </a:extLst>
          </p:cNvPr>
          <p:cNvCxnSpPr>
            <a:cxnSpLocks/>
          </p:cNvCxnSpPr>
          <p:nvPr/>
        </p:nvCxnSpPr>
        <p:spPr>
          <a:xfrm flipH="1">
            <a:off x="1672550" y="4829329"/>
            <a:ext cx="707382" cy="589826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4658D262-E5A7-4A13-8E72-4ECB6A0FD329}"/>
              </a:ext>
            </a:extLst>
          </p:cNvPr>
          <p:cNvCxnSpPr>
            <a:cxnSpLocks/>
          </p:cNvCxnSpPr>
          <p:nvPr/>
        </p:nvCxnSpPr>
        <p:spPr>
          <a:xfrm flipH="1">
            <a:off x="1535587" y="6153159"/>
            <a:ext cx="705046" cy="135567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B9B53540-E3B7-499B-9DAF-31D8AE3A9ACA}"/>
              </a:ext>
            </a:extLst>
          </p:cNvPr>
          <p:cNvCxnSpPr>
            <a:cxnSpLocks/>
          </p:cNvCxnSpPr>
          <p:nvPr/>
        </p:nvCxnSpPr>
        <p:spPr>
          <a:xfrm flipH="1" flipV="1">
            <a:off x="1780391" y="4688754"/>
            <a:ext cx="446442" cy="148613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75085675-B6A4-489B-AA9D-74AB47643F1F}"/>
              </a:ext>
            </a:extLst>
          </p:cNvPr>
          <p:cNvCxnSpPr>
            <a:cxnSpLocks/>
          </p:cNvCxnSpPr>
          <p:nvPr/>
        </p:nvCxnSpPr>
        <p:spPr>
          <a:xfrm flipH="1" flipV="1">
            <a:off x="1882456" y="3794505"/>
            <a:ext cx="403610" cy="203255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601E89FD-C6A2-41EE-B1F0-62BC213FB488}"/>
              </a:ext>
            </a:extLst>
          </p:cNvPr>
          <p:cNvCxnSpPr>
            <a:cxnSpLocks/>
          </p:cNvCxnSpPr>
          <p:nvPr/>
        </p:nvCxnSpPr>
        <p:spPr>
          <a:xfrm flipH="1" flipV="1">
            <a:off x="1868944" y="2651760"/>
            <a:ext cx="427714" cy="315506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Arrow Connector 116">
            <a:extLst>
              <a:ext uri="{FF2B5EF4-FFF2-40B4-BE49-F238E27FC236}">
                <a16:creationId xmlns:a16="http://schemas.microsoft.com/office/drawing/2014/main" id="{AB5BC120-4BD8-4551-A0EF-48BC2C47F67F}"/>
              </a:ext>
            </a:extLst>
          </p:cNvPr>
          <p:cNvCxnSpPr>
            <a:cxnSpLocks/>
          </p:cNvCxnSpPr>
          <p:nvPr/>
        </p:nvCxnSpPr>
        <p:spPr>
          <a:xfrm flipH="1">
            <a:off x="1882456" y="7635240"/>
            <a:ext cx="347143" cy="40345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1DC98C4A-847E-4008-8CCF-090ED1E729AF}"/>
              </a:ext>
            </a:extLst>
          </p:cNvPr>
          <p:cNvCxnSpPr>
            <a:cxnSpLocks/>
          </p:cNvCxnSpPr>
          <p:nvPr/>
        </p:nvCxnSpPr>
        <p:spPr>
          <a:xfrm flipH="1" flipV="1">
            <a:off x="1882456" y="8095130"/>
            <a:ext cx="358177" cy="112914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Arrow Connector 122">
            <a:extLst>
              <a:ext uri="{FF2B5EF4-FFF2-40B4-BE49-F238E27FC236}">
                <a16:creationId xmlns:a16="http://schemas.microsoft.com/office/drawing/2014/main" id="{F3A95AA3-5AEC-489D-9469-8BF9C48EDFA7}"/>
              </a:ext>
            </a:extLst>
          </p:cNvPr>
          <p:cNvCxnSpPr>
            <a:cxnSpLocks/>
          </p:cNvCxnSpPr>
          <p:nvPr/>
        </p:nvCxnSpPr>
        <p:spPr>
          <a:xfrm flipH="1" flipV="1">
            <a:off x="839096" y="7347473"/>
            <a:ext cx="338046" cy="60992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1481901A-2D0A-4CBD-8399-57AD49A1618C}"/>
              </a:ext>
            </a:extLst>
          </p:cNvPr>
          <p:cNvCxnSpPr>
            <a:cxnSpLocks/>
          </p:cNvCxnSpPr>
          <p:nvPr/>
        </p:nvCxnSpPr>
        <p:spPr>
          <a:xfrm flipH="1" flipV="1">
            <a:off x="839096" y="7508838"/>
            <a:ext cx="505610" cy="321875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37017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241</TotalTime>
  <Words>286</Words>
  <Application>Microsoft Office PowerPoint</Application>
  <PresentationFormat>Widescreen</PresentationFormat>
  <Paragraphs>57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Oystein Tronstad</dc:creator>
  <cp:lastModifiedBy>Oystein Tronstad</cp:lastModifiedBy>
  <cp:revision>8</cp:revision>
  <dcterms:created xsi:type="dcterms:W3CDTF">2023-05-15T02:35:51Z</dcterms:created>
  <dcterms:modified xsi:type="dcterms:W3CDTF">2023-08-10T23:23:19Z</dcterms:modified>
</cp:coreProperties>
</file>