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4" d="100"/>
          <a:sy n="54" d="100"/>
        </p:scale>
        <p:origin x="114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AC34D3-865B-7B9D-78C0-6A3A3EA9F4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272E3C4-0C20-D4DB-2AF7-1C3D8993C3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50B7D25-B66D-B1F2-AF41-D1749653D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B5E5-EEEB-45BA-85B2-3258CA7C73CC}" type="datetimeFigureOut">
              <a:rPr lang="fr-FR" smtClean="0"/>
              <a:t>13/05/2024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045D67A-086B-4ECE-F2EB-0A159397D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791D0F6-E439-3068-D836-F29FBF35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19569-B4AD-4B4A-87E1-69556B3BF9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9789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EF0A46-9875-8C09-CEC8-DF54B71B8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EE818B8-B763-BEF0-C4F3-FCE6AA3864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9D0A833-83DB-E4AF-8A30-AC37B4C4C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B5E5-EEEB-45BA-85B2-3258CA7C73CC}" type="datetimeFigureOut">
              <a:rPr lang="fr-FR" smtClean="0"/>
              <a:t>13/05/2024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0CE3C46-3B1B-EA21-A821-9EE4ABE33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4BDC0AD-25E0-FCD2-D54B-BDF02E2A3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19569-B4AD-4B4A-87E1-69556B3BF9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7257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032E088-8F2B-2DFD-A613-89A39DB796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F163DD6-A1F9-F408-9D69-252E6582CC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645B669-A3EC-18DC-7FDF-030B30608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B5E5-EEEB-45BA-85B2-3258CA7C73CC}" type="datetimeFigureOut">
              <a:rPr lang="fr-FR" smtClean="0"/>
              <a:t>13/05/2024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0358DED-F3B1-C216-F4D6-BD93B6836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72C049-D184-3E7A-131E-FFBC627EE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19569-B4AD-4B4A-87E1-69556B3BF9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5329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D5C3B8-CA21-B03B-86A7-4A96B7F2B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74C297D-4035-8736-BC2F-0DCAA775E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0E74AB-162F-CEE0-8B9D-8DF9783A3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B5E5-EEEB-45BA-85B2-3258CA7C73CC}" type="datetimeFigureOut">
              <a:rPr lang="fr-FR" smtClean="0"/>
              <a:t>13/05/2024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5098B03-48B8-5B09-6444-EE93BAFA2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1C2F1DE-3E05-0CAE-E67A-809827F9D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19569-B4AD-4B4A-87E1-69556B3BF9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2186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3ABC20-93B3-1EFB-E8BC-D818D9C5C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B929267-FD14-749E-6E5F-7F21B65F7E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47E23F-10BA-2C13-8F99-235C49358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B5E5-EEEB-45BA-85B2-3258CA7C73CC}" type="datetimeFigureOut">
              <a:rPr lang="fr-FR" smtClean="0"/>
              <a:t>13/05/2024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F08FEB-0157-F6FC-BEA2-776DB025A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A1F7224-D216-7BA1-2F7D-49C43816A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19569-B4AD-4B4A-87E1-69556B3BF9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2989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6E61A5-9BFA-116E-F783-033105F2C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A5DE297-DA30-368A-D71A-CB4AF5626A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C8F0BAF-E9EE-D3D3-D96C-7CFDC4D2C0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566C424-EA81-E2E7-A8C3-266764D45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B5E5-EEEB-45BA-85B2-3258CA7C73CC}" type="datetimeFigureOut">
              <a:rPr lang="fr-FR" smtClean="0"/>
              <a:t>13/05/2024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357480B-948A-825A-BF95-8FDDD0DA4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A93CA3-294A-9286-EC27-2533B921B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19569-B4AD-4B4A-87E1-69556B3BF9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8755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36B33B-0F15-264D-6EE2-B7F9DA790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9F1E5A0-1686-367A-EAB0-7929287AA9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E793EC9-0EA2-C058-8CB0-A2E25A0E9A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38FA273-B09E-96E7-90A5-563ED43E78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594E943-F1E9-2583-106E-26E565CA87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851199E-6526-766F-057E-753080134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B5E5-EEEB-45BA-85B2-3258CA7C73CC}" type="datetimeFigureOut">
              <a:rPr lang="fr-FR" smtClean="0"/>
              <a:t>13/05/2024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A7E777-33B5-364D-092F-3210B8507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EB21D76-28B9-B696-4DAB-8AE0CBA01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19569-B4AD-4B4A-87E1-69556B3BF9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9509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E78B33-2FBE-9ACF-332B-CCD871A2F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2DCFD2C-A4CB-0830-52CA-8408EA7A7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B5E5-EEEB-45BA-85B2-3258CA7C73CC}" type="datetimeFigureOut">
              <a:rPr lang="fr-FR" smtClean="0"/>
              <a:t>13/05/2024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D62705C-068D-1320-DDA0-97A6B78F2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AA0A6FF-7B2F-33EC-2F2A-D7188B956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19569-B4AD-4B4A-87E1-69556B3BF9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9535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01C9761-5EDA-CF5C-4BFA-CFAC0D90B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B5E5-EEEB-45BA-85B2-3258CA7C73CC}" type="datetimeFigureOut">
              <a:rPr lang="fr-FR" smtClean="0"/>
              <a:t>13/05/2024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534B93F-8B91-A86A-3388-519D95010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89D4EC-EB3F-02D4-A97D-775DA3176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19569-B4AD-4B4A-87E1-69556B3BF9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0946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E8629E-DDE1-699A-A97B-F903FDDD0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1325281-9628-0EC4-ADDF-255031CEE7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A26DE13-D0E7-748A-D4E6-4FD2AEF194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BBB4F79-5D73-D193-5517-C7AE93650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B5E5-EEEB-45BA-85B2-3258CA7C73CC}" type="datetimeFigureOut">
              <a:rPr lang="fr-FR" smtClean="0"/>
              <a:t>13/05/2024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C9A002B-525F-EC6C-A082-DD40B609A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4BF3130-EA26-1CAB-F657-D9C2E3A51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19569-B4AD-4B4A-87E1-69556B3BF9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8970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855047-5D2B-9356-B845-0E00D8393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0F8CE10-325E-4CF8-DF2B-A2BAF71B86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0702138-D51B-4467-7C11-C4FE1B75B5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1839FE4-A051-9F66-9DF7-578D05089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B5E5-EEEB-45BA-85B2-3258CA7C73CC}" type="datetimeFigureOut">
              <a:rPr lang="fr-FR" smtClean="0"/>
              <a:t>13/05/2024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AFE6354-5E46-8DC4-D29B-F73DE3DBC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D9DA71A-FE59-75F6-CED6-93CADC8B4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19569-B4AD-4B4A-87E1-69556B3BF9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9872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B0C897A-EE81-97DC-37CE-A380A52EE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88D66BD-B8C6-6CED-DB83-870EE82116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8C36C52-4C34-E042-74A0-8D9B75D1FC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D3B5E5-EEEB-45BA-85B2-3258CA7C73CC}" type="datetimeFigureOut">
              <a:rPr lang="fr-FR" smtClean="0"/>
              <a:t>13/05/2024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550040B-A7EC-66E5-AD4F-E3A24B89BF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A414CCE-05E8-FE80-1F5A-D2A03E08C9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019569-B4AD-4B4A-87E1-69556B3BF9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6538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135CEBB4-D67D-ED84-3DE3-A0F58394424D}"/>
              </a:ext>
            </a:extLst>
          </p:cNvPr>
          <p:cNvSpPr txBox="1"/>
          <p:nvPr/>
        </p:nvSpPr>
        <p:spPr>
          <a:xfrm>
            <a:off x="99153" y="426182"/>
            <a:ext cx="462708" cy="369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1" b="1" dirty="0"/>
              <a:t>a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8016B9F-94A4-D8A5-84D2-CB2F625D55E6}"/>
              </a:ext>
            </a:extLst>
          </p:cNvPr>
          <p:cNvSpPr txBox="1"/>
          <p:nvPr/>
        </p:nvSpPr>
        <p:spPr>
          <a:xfrm>
            <a:off x="6096000" y="426182"/>
            <a:ext cx="462708" cy="369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1" b="1" dirty="0"/>
              <a:t>b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7134B60-2627-7E36-8C67-0E7EFBBE3C68}"/>
              </a:ext>
            </a:extLst>
          </p:cNvPr>
          <p:cNvSpPr txBox="1"/>
          <p:nvPr/>
        </p:nvSpPr>
        <p:spPr>
          <a:xfrm>
            <a:off x="220338" y="3715441"/>
            <a:ext cx="462708" cy="369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1" b="1" dirty="0"/>
              <a:t>c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49DE8E6-7F31-F639-1F2B-72AFFCC642DB}"/>
              </a:ext>
            </a:extLst>
          </p:cNvPr>
          <p:cNvSpPr txBox="1"/>
          <p:nvPr/>
        </p:nvSpPr>
        <p:spPr>
          <a:xfrm>
            <a:off x="6132720" y="3715441"/>
            <a:ext cx="462708" cy="369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1" b="1" dirty="0"/>
              <a:t>d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CAEAA5A-D4AA-3A98-3D23-EE0B4D8A8F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946" y="3897225"/>
            <a:ext cx="4583017" cy="287842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4096253-4FD5-2D24-1BB5-3D57DB9D80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3734" y="624464"/>
            <a:ext cx="4899925" cy="307745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3CFF969-5B9E-E5A1-E28D-028347DDE2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946" y="709801"/>
            <a:ext cx="4628176" cy="290678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7853F58-E1B2-E58E-2A8A-B4965C8BE4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3734" y="3780542"/>
            <a:ext cx="4781320" cy="3002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9936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Grand écran</PresentationFormat>
  <Paragraphs>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Frank Bidar</dc:creator>
  <cp:lastModifiedBy>Frank Bidar</cp:lastModifiedBy>
  <cp:revision>1</cp:revision>
  <dcterms:created xsi:type="dcterms:W3CDTF">2024-05-13T17:32:50Z</dcterms:created>
  <dcterms:modified xsi:type="dcterms:W3CDTF">2024-05-13T17:33:53Z</dcterms:modified>
</cp:coreProperties>
</file>