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11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27E812-70E1-7CE9-92ED-ED4CF453EB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73DD394-5DF2-C533-3130-36B693997D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6851EE-52AC-653E-46E6-79D92EFD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1538-F2A5-4BF1-875A-09A7185B537D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3AA1A8-AA28-68BA-1710-EC4354022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A904EA6-9FEC-D9A4-8AD1-A8FFA9EF1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8940-7A5A-412A-9D39-468E61438D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0483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8EF3FE-535A-1DBB-E0C9-175D59DA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5992BBE-4000-3F40-0E09-3341022AF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B684CF9-0C06-4C8C-8A43-128A3131E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1538-F2A5-4BF1-875A-09A7185B537D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B69C5D-7387-7C4F-EFBF-40289FE66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0E8605-F78D-B999-DA88-37EED9BE3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8940-7A5A-412A-9D39-468E61438D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9049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207E182-79EF-4D1B-026D-B8BDEFC257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52F50F0-246B-947D-951E-2BBC1B610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E078BE4-DC5A-0867-C7FE-4F6C2586C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1538-F2A5-4BF1-875A-09A7185B537D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B8FEB53-FDC1-DC46-2BCB-FEEA546A9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7E47A-8901-CB31-4BF5-96A4F3A42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8940-7A5A-412A-9D39-468E61438D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3379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E49025-C1AE-C604-4BA7-8CFD37E0C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0AAC47-95B3-7F29-BE7A-620358C54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84534A-38B4-A90C-8B08-2100904A6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1538-F2A5-4BF1-875A-09A7185B537D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2CEED7-DD82-71F5-E392-26D49F5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9B91F2-D507-F756-C0B9-BB8D56B36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8940-7A5A-412A-9D39-468E61438D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3525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D10BD3-10A2-77D0-E773-98BD1A2CC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A19CD99-EDDE-52AE-33C5-4879D3853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04213AD-B16A-4FC0-D7F8-88B5BD4F9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1538-F2A5-4BF1-875A-09A7185B537D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C3DE10-64A3-E4BE-635F-49073D542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4337BF6-1142-D086-7FE3-CBD1C63E0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8940-7A5A-412A-9D39-468E61438D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0830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6C42B8-5116-AAB9-7016-1DC45C7D2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0345ACB-8D55-AF69-C38C-59276E18C3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A66AC36-BB14-37BD-8F15-458046C82E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A7AB02C-6B17-866D-C7E6-491C20CE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1538-F2A5-4BF1-875A-09A7185B537D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BD3351-6735-E9C8-B5E3-790B05B3D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E55D8DE-1B2B-D2E1-4F03-E670A1089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8940-7A5A-412A-9D39-468E61438D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1967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917351-9B03-A9EB-719D-1E90C7F8B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752814-B686-06AB-0DE5-0C3B53122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500F078-7F51-9B64-CFD1-BB12F0263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E7D5698-18AE-4A0A-C6A7-891E3A3169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7BE3A37-70A7-468C-81DC-7C7E673BA0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52640A1-C785-D976-A7A9-564F00FFB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1538-F2A5-4BF1-875A-09A7185B537D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05F480B-E8C9-324B-C481-E2A9C3318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A77EFD2-15E1-CFA5-D1F7-A1D1CF4E6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8940-7A5A-412A-9D39-468E61438D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0942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B3F6A5-9E14-D9C4-4C2D-56202E434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4BBDF6D-A645-C7C1-80F8-FE5B1156E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1538-F2A5-4BF1-875A-09A7185B537D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F470C7-5F4D-2850-9FC4-13977BD0D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D0247BD-06CA-9537-B781-FF81D0838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8940-7A5A-412A-9D39-468E61438D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3043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7BE42FC-9AF5-91BF-B917-FA3CE5D35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1538-F2A5-4BF1-875A-09A7185B537D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8CEC6D1-0078-DB38-47C9-D01C5DC1B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F53544-4DED-B711-DED1-22923CAAB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8940-7A5A-412A-9D39-468E61438D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8707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C04783-59DD-00E2-924A-D6870BF5C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398133-48AF-2930-5A8F-FBE5DAB3C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F72D43D-E6EC-446B-6B2B-E2B4996F4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B03448D-D8F4-FE9F-2893-205389E82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1538-F2A5-4BF1-875A-09A7185B537D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7D05BA6-67E1-F602-4590-AB433C1D0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4FB1CB1-DC9B-80B9-8E2C-46263CC52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8940-7A5A-412A-9D39-468E61438D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4219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885DC7-D248-6E0D-D999-ED1A726EB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12CE0F2-A44A-AE47-5A6B-4A83102755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BFC907D-9BAE-B4FE-7690-B985EF3E98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C7C5330-61AD-1EFD-DC86-0C889B955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1538-F2A5-4BF1-875A-09A7185B537D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950E6D8-C9C0-5484-08FA-EE7703153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DCC7A8F-3C86-1D1F-D06F-7B8232F5E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8940-7A5A-412A-9D39-468E61438D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414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4D9FB17-9D19-0DA2-7D61-84F53943D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4F62185-D685-A777-03BE-E8FAACBE4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ACF112-3F70-B7D9-50D4-381D4F4CB7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BD1538-F2A5-4BF1-875A-09A7185B537D}" type="datetimeFigureOut">
              <a:rPr lang="fr-FR" smtClean="0"/>
              <a:t>13/05/2024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4C4A8A-AD11-9093-09DA-3C6F788160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95DD3D-ABFD-51BC-28DA-D973AB4B4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018940-7A5A-412A-9D39-468E61438D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3786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5D2F66-EBB4-4A55-EFE6-E328CC64FC8F}"/>
              </a:ext>
            </a:extLst>
          </p:cNvPr>
          <p:cNvSpPr txBox="1"/>
          <p:nvPr/>
        </p:nvSpPr>
        <p:spPr>
          <a:xfrm>
            <a:off x="92098" y="373410"/>
            <a:ext cx="462708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1" b="1" dirty="0"/>
              <a:t>a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DEF56D4-5605-64CB-9B9B-9C245EEF6B57}"/>
              </a:ext>
            </a:extLst>
          </p:cNvPr>
          <p:cNvSpPr txBox="1"/>
          <p:nvPr/>
        </p:nvSpPr>
        <p:spPr>
          <a:xfrm>
            <a:off x="6096000" y="373410"/>
            <a:ext cx="396606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1" b="1" dirty="0"/>
              <a:t>b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4BDB551-7F9C-4B6D-4EBF-821DFCFEAEC6}"/>
              </a:ext>
            </a:extLst>
          </p:cNvPr>
          <p:cNvSpPr txBox="1"/>
          <p:nvPr/>
        </p:nvSpPr>
        <p:spPr>
          <a:xfrm>
            <a:off x="81086" y="3499356"/>
            <a:ext cx="462708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1" b="1" dirty="0"/>
              <a:t>c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81BF3D-61F4-727F-480E-04690A65E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806" y="683680"/>
            <a:ext cx="4671147" cy="293377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E683C26-84A4-3F29-F237-C4BE8C131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284" y="558140"/>
            <a:ext cx="4977127" cy="312594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0FC5AFF-AB31-B688-DA0F-2E40917BE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52" y="3884823"/>
            <a:ext cx="4671147" cy="293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508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Grand écran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Frank Bidar</dc:creator>
  <cp:lastModifiedBy>Frank Bidar</cp:lastModifiedBy>
  <cp:revision>1</cp:revision>
  <dcterms:created xsi:type="dcterms:W3CDTF">2024-05-13T17:34:06Z</dcterms:created>
  <dcterms:modified xsi:type="dcterms:W3CDTF">2024-05-13T17:34:26Z</dcterms:modified>
</cp:coreProperties>
</file>