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9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6F341-1DAB-44F6-8166-5F0FBC2D7442}" type="datetimeFigureOut">
              <a:rPr lang="es-ES" smtClean="0"/>
              <a:t>02/03/2024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8999F-443B-4897-8ADD-19A9740AFBC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95043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6F341-1DAB-44F6-8166-5F0FBC2D7442}" type="datetimeFigureOut">
              <a:rPr lang="es-ES" smtClean="0"/>
              <a:t>02/03/2024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8999F-443B-4897-8ADD-19A9740AFBC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61634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6F341-1DAB-44F6-8166-5F0FBC2D7442}" type="datetimeFigureOut">
              <a:rPr lang="es-ES" smtClean="0"/>
              <a:t>02/03/2024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8999F-443B-4897-8ADD-19A9740AFBC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531147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6F341-1DAB-44F6-8166-5F0FBC2D7442}" type="datetimeFigureOut">
              <a:rPr lang="es-ES" smtClean="0"/>
              <a:t>02/03/2024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8999F-443B-4897-8ADD-19A9740AFBC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550409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6F341-1DAB-44F6-8166-5F0FBC2D7442}" type="datetimeFigureOut">
              <a:rPr lang="es-ES" smtClean="0"/>
              <a:t>02/03/2024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8999F-443B-4897-8ADD-19A9740AFBC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589567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6F341-1DAB-44F6-8166-5F0FBC2D7442}" type="datetimeFigureOut">
              <a:rPr lang="es-ES" smtClean="0"/>
              <a:t>02/03/2024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8999F-443B-4897-8ADD-19A9740AFBC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83048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6F341-1DAB-44F6-8166-5F0FBC2D7442}" type="datetimeFigureOut">
              <a:rPr lang="es-ES" smtClean="0"/>
              <a:t>02/03/2024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8999F-443B-4897-8ADD-19A9740AFBC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107809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6F341-1DAB-44F6-8166-5F0FBC2D7442}" type="datetimeFigureOut">
              <a:rPr lang="es-ES" smtClean="0"/>
              <a:t>02/03/2024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8999F-443B-4897-8ADD-19A9740AFBC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46582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6F341-1DAB-44F6-8166-5F0FBC2D7442}" type="datetimeFigureOut">
              <a:rPr lang="es-ES" smtClean="0"/>
              <a:t>02/03/2024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8999F-443B-4897-8ADD-19A9740AFBC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62364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6F341-1DAB-44F6-8166-5F0FBC2D7442}" type="datetimeFigureOut">
              <a:rPr lang="es-ES" smtClean="0"/>
              <a:t>02/03/2024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8999F-443B-4897-8ADD-19A9740AFBC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45961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6F341-1DAB-44F6-8166-5F0FBC2D7442}" type="datetimeFigureOut">
              <a:rPr lang="es-ES" smtClean="0"/>
              <a:t>02/03/2024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8999F-443B-4897-8ADD-19A9740AFBC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21323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26F341-1DAB-44F6-8166-5F0FBC2D7442}" type="datetimeFigureOut">
              <a:rPr lang="es-ES" smtClean="0"/>
              <a:t>02/03/2024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B8999F-443B-4897-8ADD-19A9740AFBC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17875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PC\Desktop\OS Figure 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639"/>
            <a:ext cx="9144000" cy="6541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502402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Presentación en pantalla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PC</dc:creator>
  <cp:lastModifiedBy>PC</cp:lastModifiedBy>
  <cp:revision>3</cp:revision>
  <dcterms:created xsi:type="dcterms:W3CDTF">2024-03-02T18:12:28Z</dcterms:created>
  <dcterms:modified xsi:type="dcterms:W3CDTF">2024-03-02T18:14:00Z</dcterms:modified>
</cp:coreProperties>
</file>