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49"/>
    <p:restoredTop sz="94694"/>
  </p:normalViewPr>
  <p:slideViewPr>
    <p:cSldViewPr snapToGrid="0">
      <p:cViewPr>
        <p:scale>
          <a:sx n="141" d="100"/>
          <a:sy n="141" d="100"/>
        </p:scale>
        <p:origin x="672" y="-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5B6E4-7483-F44F-B8A0-5B7CE740E87B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5A8E8-CF4A-594D-B757-1E43C9BE87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38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5A8E8-CF4A-594D-B757-1E43C9BE874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08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F52E2B-FAEF-E128-8789-D69E8DF80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D521F5-2E79-C31B-C5DA-890EC682E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7C9937-B1E8-514D-1808-012FBA394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E5364F-3855-9CF0-2691-CE7F86A1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43A28E-1801-5AF9-F9F0-DCA95692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962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54D60-6BF9-62E3-0594-1AC4A7BD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E40C32-0FA1-4259-A241-29DC15393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6296EC-98B3-BC53-A151-278CAA4E8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0F4D57-2177-D13B-5AEA-FE4EA493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5D052B-A1FF-612B-2A20-4983EFAB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46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CB868E4-45BF-130C-7C22-D20A6BBFBE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8E8DA0A-7A6C-C8D3-7631-73C255430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A4AA32-F523-E13A-4087-A24F2A0DF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59E1B5-4B24-2465-9F07-8CDFE4BA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A616A4-7336-A059-2BD8-EFBD6F38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571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9F2A45-B687-6C53-D878-73DD3DF64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FC5FB3-B29D-2DA1-7AA4-FE60C032C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AF646E-DAE2-298E-9E9B-BFAA1AC2B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798934-2F36-65C0-78CC-817B2D9F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53B109-636C-BB42-387C-D6E5EDCBC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26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D85138-4ED5-500C-1244-5DE8B8C6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B65FF9-DDC3-9CD3-D63E-2EBD98E86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9C88C3-3664-3C2C-5B2F-C950EC52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C6ABA5-EA6B-2EB6-867B-443843C1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C799D5-FED6-90D7-ECCA-B7BB1665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4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64B3CD-F13C-644F-19D2-A378CA3A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089751-2E5E-B297-F833-77DF3F102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EC9870-536C-0A37-15C2-B479FE99A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2A50B6-9E1A-0499-7451-C9AF08E16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2A1022-B8C2-7BFF-C0EF-CCA6D34FE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C51535-21C4-93AB-A9B0-1D3DAFCB8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85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8F4F72-6537-B017-71EE-2C9C10B05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55FC03-F340-203A-E118-FD1134D65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645BB3B-0128-6670-86D5-1A18B3854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7ADBF5F-75AF-AE77-107C-393EB50B3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05972BE-F2EF-BF12-A35B-D5F800705C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6943360-185A-A5D9-6CB1-0516A1023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BA9A311-4061-29C5-268F-11C42B78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5121974-3258-8282-7962-4AF83194B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0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6344B2-1AE0-9136-8E73-E51FD0FE0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E9D31E5-F805-46EF-3BF2-ABA829AE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A61C802-6C1D-72DB-48DC-57AA5D3C1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03BBC45-0FBA-3162-7B63-0C3033C5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716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F674111-0CB1-9317-2F1E-DB80C9346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FAF36FF-D77B-A501-4A5A-174DA269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6BABCB-21CD-9F3C-E2C2-4F3E462C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54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6B1672-B8ED-96EF-0206-FA93D4EDA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738B99-E158-B733-679E-BE05C3B5D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B6A76E-25DD-E7BC-1D11-5BC23B23E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70A455-EDA2-0E6F-2DBB-77917AD71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DD5E5C-A185-BA89-A62E-EE710B3F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CFD418-5B4D-128F-55FB-08D86CADE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77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51A968-1653-7E62-8F62-B76798F77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7817E50-DA43-0E59-3AAB-17FD695D9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8C6C6E5-C758-E056-BC7A-A3BCF8DFF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3F9744-677F-DC7A-A71D-4D735F71D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D1121E-5FA1-A01C-51A6-BF6FC585F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AD8C60-B0A8-6AF7-8F2E-34ABF8D18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10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F09DCE8-C744-FF12-87BE-CF36391D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E76B1A-EFA5-2619-4BCA-9F3BEE8A3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E7A228-35A5-9E3A-6A7F-82501D244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86ED3-1F48-4F49-9F13-DA8CB99CF82A}" type="datetimeFigureOut">
              <a:rPr kumimoji="1" lang="ja-JP" altLang="en-US" smtClean="0"/>
              <a:t>2024/9/22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75B845-80E0-303B-E805-AFF31DB34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B26366-C83B-A40C-6F5F-FC1F47E81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75D43-3294-6B4C-98D0-0DFF9C2A6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97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D843AA-011A-3234-27CC-EE90579DB758}"/>
              </a:ext>
            </a:extLst>
          </p:cNvPr>
          <p:cNvSpPr txBox="1"/>
          <p:nvPr/>
        </p:nvSpPr>
        <p:spPr>
          <a:xfrm>
            <a:off x="0" y="0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S2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B24D675-C20E-7E87-D6DE-43A61D629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2560" y="369332"/>
            <a:ext cx="13680000" cy="966698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36A2CF3-431A-A15F-0EC3-D5A1F389D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52560" y="2927306"/>
            <a:ext cx="13680000" cy="966698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93E0CF-2A35-92BF-F657-57BB400100B7}"/>
              </a:ext>
            </a:extLst>
          </p:cNvPr>
          <p:cNvSpPr txBox="1"/>
          <p:nvPr/>
        </p:nvSpPr>
        <p:spPr>
          <a:xfrm>
            <a:off x="1088760" y="2696474"/>
            <a:ext cx="4436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Helvetica" pitchFamily="2" charset="0"/>
              </a:rPr>
              <a:t>(AU)</a:t>
            </a:r>
            <a:endParaRPr kumimoji="1" lang="ja-JP" altLang="en-US" sz="900">
              <a:latin typeface="Helvetica" pitchFamily="2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D33317-8C7D-08BB-7AD8-D4A96C98B784}"/>
              </a:ext>
            </a:extLst>
          </p:cNvPr>
          <p:cNvSpPr txBox="1"/>
          <p:nvPr/>
        </p:nvSpPr>
        <p:spPr>
          <a:xfrm>
            <a:off x="1088760" y="5023616"/>
            <a:ext cx="4436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Helvetica" pitchFamily="2" charset="0"/>
              </a:rPr>
              <a:t>(AU)</a:t>
            </a:r>
            <a:endParaRPr kumimoji="1" lang="ja-JP" altLang="en-US" sz="900">
              <a:latin typeface="Helvetica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6BEEA6-A33D-2EC9-7A4A-8F157FC764B1}"/>
              </a:ext>
            </a:extLst>
          </p:cNvPr>
          <p:cNvSpPr txBox="1"/>
          <p:nvPr/>
        </p:nvSpPr>
        <p:spPr>
          <a:xfrm>
            <a:off x="1088759" y="1532903"/>
            <a:ext cx="4436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Helvetica" pitchFamily="2" charset="0"/>
              </a:rPr>
              <a:t>(mL)</a:t>
            </a:r>
            <a:endParaRPr kumimoji="1" lang="ja-JP" altLang="en-US" sz="900">
              <a:latin typeface="Helvetica" pitchFamily="2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3E835D-9177-3B4C-448C-205C5E439F70}"/>
              </a:ext>
            </a:extLst>
          </p:cNvPr>
          <p:cNvSpPr txBox="1"/>
          <p:nvPr/>
        </p:nvSpPr>
        <p:spPr>
          <a:xfrm>
            <a:off x="1088759" y="3930695"/>
            <a:ext cx="4436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Helvetica" pitchFamily="2" charset="0"/>
              </a:rPr>
              <a:t>(mL)</a:t>
            </a:r>
            <a:endParaRPr kumimoji="1" lang="ja-JP" altLang="en-US" sz="9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24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3006</TotalTime>
  <Words>15</Words>
  <Application>Microsoft Macintosh PowerPoint</Application>
  <PresentationFormat>ワイド画面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Helvetica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方山 真朱</dc:creator>
  <cp:lastModifiedBy>方山 真朱</cp:lastModifiedBy>
  <cp:revision>47</cp:revision>
  <cp:lastPrinted>2024-03-17T22:10:01Z</cp:lastPrinted>
  <dcterms:created xsi:type="dcterms:W3CDTF">2023-12-02T02:53:46Z</dcterms:created>
  <dcterms:modified xsi:type="dcterms:W3CDTF">2024-09-21T23:13:14Z</dcterms:modified>
</cp:coreProperties>
</file>