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7" r:id="rId3"/>
    <p:sldId id="263" r:id="rId4"/>
    <p:sldId id="262" r:id="rId5"/>
    <p:sldId id="260" r:id="rId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9E30C0-E118-4D73-BF78-1271E14082D2}" v="3" dt="2025-08-04T16:54:31.1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4660"/>
  </p:normalViewPr>
  <p:slideViewPr>
    <p:cSldViewPr snapToGrid="0">
      <p:cViewPr varScale="1">
        <p:scale>
          <a:sx n="71" d="100"/>
          <a:sy n="71" d="100"/>
        </p:scale>
        <p:origin x="41" y="3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menico Luca Grieco" userId="6f996b38e313ce76" providerId="LiveId" clId="{72C4F3F2-720F-47CE-A812-6F09E8B06986}"/>
    <pc:docChg chg="custSel addSld modSld sldOrd">
      <pc:chgData name="Domenico Luca Grieco" userId="6f996b38e313ce76" providerId="LiveId" clId="{72C4F3F2-720F-47CE-A812-6F09E8B06986}" dt="2025-08-02T15:29:57.601" v="18" actId="20577"/>
      <pc:docMkLst>
        <pc:docMk/>
      </pc:docMkLst>
      <pc:sldChg chg="modSp mod ord">
        <pc:chgData name="Domenico Luca Grieco" userId="6f996b38e313ce76" providerId="LiveId" clId="{72C4F3F2-720F-47CE-A812-6F09E8B06986}" dt="2025-08-02T15:29:54.089" v="16" actId="20577"/>
        <pc:sldMkLst>
          <pc:docMk/>
          <pc:sldMk cId="146591125" sldId="257"/>
        </pc:sldMkLst>
        <pc:spChg chg="mod">
          <ac:chgData name="Domenico Luca Grieco" userId="6f996b38e313ce76" providerId="LiveId" clId="{72C4F3F2-720F-47CE-A812-6F09E8B06986}" dt="2025-08-02T15:29:54.089" v="16" actId="20577"/>
          <ac:spMkLst>
            <pc:docMk/>
            <pc:sldMk cId="146591125" sldId="257"/>
            <ac:spMk id="5" creationId="{A572CF2D-3944-A1D0-220A-C6108FC02108}"/>
          </ac:spMkLst>
        </pc:spChg>
      </pc:sldChg>
      <pc:sldChg chg="modSp mod">
        <pc:chgData name="Domenico Luca Grieco" userId="6f996b38e313ce76" providerId="LiveId" clId="{72C4F3F2-720F-47CE-A812-6F09E8B06986}" dt="2025-08-02T15:29:08.500" v="12" actId="20577"/>
        <pc:sldMkLst>
          <pc:docMk/>
          <pc:sldMk cId="233307456" sldId="260"/>
        </pc:sldMkLst>
        <pc:spChg chg="mod">
          <ac:chgData name="Domenico Luca Grieco" userId="6f996b38e313ce76" providerId="LiveId" clId="{72C4F3F2-720F-47CE-A812-6F09E8B06986}" dt="2025-08-02T15:29:08.500" v="12" actId="20577"/>
          <ac:spMkLst>
            <pc:docMk/>
            <pc:sldMk cId="233307456" sldId="260"/>
            <ac:spMk id="5" creationId="{6311B0C8-39D5-4A92-E785-D0B6687678FD}"/>
          </ac:spMkLst>
        </pc:spChg>
      </pc:sldChg>
      <pc:sldChg chg="addSp delSp modSp new mod">
        <pc:chgData name="Domenico Luca Grieco" userId="6f996b38e313ce76" providerId="LiveId" clId="{72C4F3F2-720F-47CE-A812-6F09E8B06986}" dt="2025-08-02T15:29:57.601" v="18" actId="20577"/>
        <pc:sldMkLst>
          <pc:docMk/>
          <pc:sldMk cId="284103799" sldId="262"/>
        </pc:sldMkLst>
        <pc:spChg chg="add mod">
          <ac:chgData name="Domenico Luca Grieco" userId="6f996b38e313ce76" providerId="LiveId" clId="{72C4F3F2-720F-47CE-A812-6F09E8B06986}" dt="2025-08-02T15:29:57.601" v="18" actId="20577"/>
          <ac:spMkLst>
            <pc:docMk/>
            <pc:sldMk cId="284103799" sldId="262"/>
            <ac:spMk id="8" creationId="{EBF974EE-3E3A-3F4E-8973-88B4EA39E62E}"/>
          </ac:spMkLst>
        </pc:spChg>
        <pc:picChg chg="add">
          <ac:chgData name="Domenico Luca Grieco" userId="6f996b38e313ce76" providerId="LiveId" clId="{72C4F3F2-720F-47CE-A812-6F09E8B06986}" dt="2025-08-02T15:26:07.943" v="5" actId="22"/>
          <ac:picMkLst>
            <pc:docMk/>
            <pc:sldMk cId="284103799" sldId="262"/>
            <ac:picMk id="7" creationId="{3F8C15A1-0A5E-6098-5A7D-36F81872690E}"/>
          </ac:picMkLst>
        </pc:picChg>
      </pc:sldChg>
    </pc:docChg>
  </pc:docChgLst>
  <pc:docChgLst>
    <pc:chgData name="Domenico Luca Grieco" userId="6f996b38e313ce76" providerId="LiveId" clId="{B571B093-3908-43D6-A8B9-C6E3D1D34048}"/>
    <pc:docChg chg="undo custSel modSld">
      <pc:chgData name="Domenico Luca Grieco" userId="6f996b38e313ce76" providerId="LiveId" clId="{B571B093-3908-43D6-A8B9-C6E3D1D34048}" dt="2025-01-08T08:56:22.180" v="171" actId="14100"/>
      <pc:docMkLst>
        <pc:docMk/>
      </pc:docMkLst>
      <pc:sldChg chg="addSp modSp mod">
        <pc:chgData name="Domenico Luca Grieco" userId="6f996b38e313ce76" providerId="LiveId" clId="{B571B093-3908-43D6-A8B9-C6E3D1D34048}" dt="2025-01-08T08:56:22.180" v="171" actId="14100"/>
        <pc:sldMkLst>
          <pc:docMk/>
          <pc:sldMk cId="233307456" sldId="260"/>
        </pc:sldMkLst>
      </pc:sldChg>
    </pc:docChg>
  </pc:docChgLst>
  <pc:docChgLst>
    <pc:chgData name="Domenico Luca Grieco" userId="6f996b38e313ce76" providerId="LiveId" clId="{D70FB9BA-0D40-462F-9B19-9AF4018BEC88}"/>
    <pc:docChg chg="undo custSel delSld modSld">
      <pc:chgData name="Domenico Luca Grieco" userId="6f996b38e313ce76" providerId="LiveId" clId="{D70FB9BA-0D40-462F-9B19-9AF4018BEC88}" dt="2025-06-12T07:50:15.263" v="3" actId="2696"/>
      <pc:docMkLst>
        <pc:docMk/>
      </pc:docMkLst>
      <pc:sldChg chg="addSp delSp del mod">
        <pc:chgData name="Domenico Luca Grieco" userId="6f996b38e313ce76" providerId="LiveId" clId="{D70FB9BA-0D40-462F-9B19-9AF4018BEC88}" dt="2025-06-12T07:50:15.263" v="3" actId="2696"/>
        <pc:sldMkLst>
          <pc:docMk/>
          <pc:sldMk cId="4065185657" sldId="262"/>
        </pc:sldMkLst>
      </pc:sldChg>
    </pc:docChg>
  </pc:docChgLst>
  <pc:docChgLst>
    <pc:chgData name="Domenico Luca Grieco" userId="6f996b38e313ce76" providerId="LiveId" clId="{1ACC55C2-F385-4591-9582-8E32DFFD3BD7}"/>
    <pc:docChg chg="custSel addSld delSld modSld">
      <pc:chgData name="Domenico Luca Grieco" userId="6f996b38e313ce76" providerId="LiveId" clId="{1ACC55C2-F385-4591-9582-8E32DFFD3BD7}" dt="2025-03-03T09:21:55.843" v="208" actId="47"/>
      <pc:docMkLst>
        <pc:docMk/>
      </pc:docMkLst>
      <pc:sldChg chg="addSp delSp modSp add del mod">
        <pc:chgData name="Domenico Luca Grieco" userId="6f996b38e313ce76" providerId="LiveId" clId="{1ACC55C2-F385-4591-9582-8E32DFFD3BD7}" dt="2025-03-03T09:21:53.962" v="207" actId="47"/>
        <pc:sldMkLst>
          <pc:docMk/>
          <pc:sldMk cId="814204264" sldId="262"/>
        </pc:sldMkLst>
      </pc:sldChg>
      <pc:sldChg chg="addSp delSp modSp add del mod">
        <pc:chgData name="Domenico Luca Grieco" userId="6f996b38e313ce76" providerId="LiveId" clId="{1ACC55C2-F385-4591-9582-8E32DFFD3BD7}" dt="2025-03-03T09:21:55.843" v="208" actId="47"/>
        <pc:sldMkLst>
          <pc:docMk/>
          <pc:sldMk cId="4071730502" sldId="263"/>
        </pc:sldMkLst>
      </pc:sldChg>
    </pc:docChg>
  </pc:docChgLst>
  <pc:docChgLst>
    <pc:chgData name="Domenico Luca Grieco" userId="6f996b38e313ce76" providerId="LiveId" clId="{4A9E30C0-E118-4D73-BF78-1271E14082D2}"/>
    <pc:docChg chg="custSel addSld modSld">
      <pc:chgData name="Domenico Luca Grieco" userId="6f996b38e313ce76" providerId="LiveId" clId="{4A9E30C0-E118-4D73-BF78-1271E14082D2}" dt="2025-08-04T16:55:46.532" v="25" actId="22"/>
      <pc:docMkLst>
        <pc:docMk/>
      </pc:docMkLst>
      <pc:sldChg chg="modSp mod">
        <pc:chgData name="Domenico Luca Grieco" userId="6f996b38e313ce76" providerId="LiveId" clId="{4A9E30C0-E118-4D73-BF78-1271E14082D2}" dt="2025-08-04T16:50:59.940" v="13" actId="20577"/>
        <pc:sldMkLst>
          <pc:docMk/>
          <pc:sldMk cId="233307456" sldId="260"/>
        </pc:sldMkLst>
        <pc:spChg chg="mod">
          <ac:chgData name="Domenico Luca Grieco" userId="6f996b38e313ce76" providerId="LiveId" clId="{4A9E30C0-E118-4D73-BF78-1271E14082D2}" dt="2025-08-04T16:50:59.940" v="13" actId="20577"/>
          <ac:spMkLst>
            <pc:docMk/>
            <pc:sldMk cId="233307456" sldId="260"/>
            <ac:spMk id="5" creationId="{6311B0C8-39D5-4A92-E785-D0B6687678FD}"/>
          </ac:spMkLst>
        </pc:spChg>
      </pc:sldChg>
      <pc:sldChg chg="addSp delSp modSp mod">
        <pc:chgData name="Domenico Luca Grieco" userId="6f996b38e313ce76" providerId="LiveId" clId="{4A9E30C0-E118-4D73-BF78-1271E14082D2}" dt="2025-08-04T16:55:46.532" v="25" actId="22"/>
        <pc:sldMkLst>
          <pc:docMk/>
          <pc:sldMk cId="284103799" sldId="262"/>
        </pc:sldMkLst>
        <pc:spChg chg="mod">
          <ac:chgData name="Domenico Luca Grieco" userId="6f996b38e313ce76" providerId="LiveId" clId="{4A9E30C0-E118-4D73-BF78-1271E14082D2}" dt="2025-08-04T16:50:55.985" v="11" actId="20577"/>
          <ac:spMkLst>
            <pc:docMk/>
            <pc:sldMk cId="284103799" sldId="262"/>
            <ac:spMk id="8" creationId="{EBF974EE-3E3A-3F4E-8973-88B4EA39E62E}"/>
          </ac:spMkLst>
        </pc:spChg>
        <pc:picChg chg="add">
          <ac:chgData name="Domenico Luca Grieco" userId="6f996b38e313ce76" providerId="LiveId" clId="{4A9E30C0-E118-4D73-BF78-1271E14082D2}" dt="2025-08-04T16:55:46.532" v="25" actId="22"/>
          <ac:picMkLst>
            <pc:docMk/>
            <pc:sldMk cId="284103799" sldId="262"/>
            <ac:picMk id="3" creationId="{B7ED4AFA-DC4E-B433-3E75-4BB11135E00E}"/>
          </ac:picMkLst>
        </pc:picChg>
        <pc:picChg chg="del mod">
          <ac:chgData name="Domenico Luca Grieco" userId="6f996b38e313ce76" providerId="LiveId" clId="{4A9E30C0-E118-4D73-BF78-1271E14082D2}" dt="2025-08-04T16:55:43.642" v="24" actId="478"/>
          <ac:picMkLst>
            <pc:docMk/>
            <pc:sldMk cId="284103799" sldId="262"/>
            <ac:picMk id="7" creationId="{3F8C15A1-0A5E-6098-5A7D-36F81872690E}"/>
          </ac:picMkLst>
        </pc:picChg>
      </pc:sldChg>
      <pc:sldChg chg="addSp delSp modSp new mod">
        <pc:chgData name="Domenico Luca Grieco" userId="6f996b38e313ce76" providerId="LiveId" clId="{4A9E30C0-E118-4D73-BF78-1271E14082D2}" dt="2025-08-04T16:54:54.311" v="21" actId="22"/>
        <pc:sldMkLst>
          <pc:docMk/>
          <pc:sldMk cId="2464550065" sldId="263"/>
        </pc:sldMkLst>
        <pc:spChg chg="del">
          <ac:chgData name="Domenico Luca Grieco" userId="6f996b38e313ce76" providerId="LiveId" clId="{4A9E30C0-E118-4D73-BF78-1271E14082D2}" dt="2025-08-04T16:50:10.624" v="1" actId="478"/>
          <ac:spMkLst>
            <pc:docMk/>
            <pc:sldMk cId="2464550065" sldId="263"/>
            <ac:spMk id="2" creationId="{ADFE071A-6259-346D-5F48-32FAA76CA581}"/>
          </ac:spMkLst>
        </pc:spChg>
        <pc:spChg chg="del">
          <ac:chgData name="Domenico Luca Grieco" userId="6f996b38e313ce76" providerId="LiveId" clId="{4A9E30C0-E118-4D73-BF78-1271E14082D2}" dt="2025-08-04T16:50:11.595" v="2" actId="478"/>
          <ac:spMkLst>
            <pc:docMk/>
            <pc:sldMk cId="2464550065" sldId="263"/>
            <ac:spMk id="3" creationId="{52E444B9-C99A-354A-4D54-6C4110D93166}"/>
          </ac:spMkLst>
        </pc:spChg>
        <pc:spChg chg="add mod">
          <ac:chgData name="Domenico Luca Grieco" userId="6f996b38e313ce76" providerId="LiveId" clId="{4A9E30C0-E118-4D73-BF78-1271E14082D2}" dt="2025-08-04T16:50:52.568" v="9" actId="20577"/>
          <ac:spMkLst>
            <pc:docMk/>
            <pc:sldMk cId="2464550065" sldId="263"/>
            <ac:spMk id="5" creationId="{3A066DCC-D073-093C-BBBA-38A43D9093DC}"/>
          </ac:spMkLst>
        </pc:spChg>
        <pc:picChg chg="add del mod modCrop">
          <ac:chgData name="Domenico Luca Grieco" userId="6f996b38e313ce76" providerId="LiveId" clId="{4A9E30C0-E118-4D73-BF78-1271E14082D2}" dt="2025-08-04T16:54:29.140" v="14" actId="478"/>
          <ac:picMkLst>
            <pc:docMk/>
            <pc:sldMk cId="2464550065" sldId="263"/>
            <ac:picMk id="4" creationId="{09A6D441-8D36-EC3B-6B2C-6AED6F25276C}"/>
          </ac:picMkLst>
        </pc:picChg>
        <pc:picChg chg="add del mod">
          <ac:chgData name="Domenico Luca Grieco" userId="6f996b38e313ce76" providerId="LiveId" clId="{4A9E30C0-E118-4D73-BF78-1271E14082D2}" dt="2025-08-04T16:54:51.828" v="20" actId="478"/>
          <ac:picMkLst>
            <pc:docMk/>
            <pc:sldMk cId="2464550065" sldId="263"/>
            <ac:picMk id="6" creationId="{AB5CAB07-888A-5DA4-FCD6-BB08DACED6E5}"/>
          </ac:picMkLst>
        </pc:picChg>
        <pc:picChg chg="add">
          <ac:chgData name="Domenico Luca Grieco" userId="6f996b38e313ce76" providerId="LiveId" clId="{4A9E30C0-E118-4D73-BF78-1271E14082D2}" dt="2025-08-04T16:54:54.311" v="21" actId="22"/>
          <ac:picMkLst>
            <pc:docMk/>
            <pc:sldMk cId="2464550065" sldId="263"/>
            <ac:picMk id="8" creationId="{52F87F0D-39F3-FC7A-B8DA-1DB84030DC9F}"/>
          </ac:picMkLst>
        </pc:picChg>
      </pc:sldChg>
    </pc:docChg>
  </pc:docChgLst>
  <pc:docChgLst>
    <pc:chgData name="Domenico Luca Grieco" userId="6f996b38e313ce76" providerId="LiveId" clId="{4B59E4FC-32F1-4CCB-8A01-53AEC96555F1}"/>
    <pc:docChg chg="addSld modSld">
      <pc:chgData name="Domenico Luca Grieco" userId="6f996b38e313ce76" providerId="LiveId" clId="{4B59E4FC-32F1-4CCB-8A01-53AEC96555F1}" dt="2025-03-24T16:34:41.320" v="1" actId="20577"/>
      <pc:docMkLst>
        <pc:docMk/>
      </pc:docMkLst>
      <pc:sldChg chg="modSp add mod">
        <pc:chgData name="Domenico Luca Grieco" userId="6f996b38e313ce76" providerId="LiveId" clId="{4B59E4FC-32F1-4CCB-8A01-53AEC96555F1}" dt="2025-03-24T16:34:41.320" v="1" actId="20577"/>
        <pc:sldMkLst>
          <pc:docMk/>
          <pc:sldMk cId="4065185657" sldId="26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9262FB-F973-4870-E7A2-06606DE49E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73D9ECB8-63DB-CBBC-14FC-598EB6D149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E61CEFA-F0F9-1FEC-EC9B-42E201C2E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4FE6F-FD9C-4C72-A01A-7A9BF94B94F5}" type="datetimeFigureOut">
              <a:rPr lang="it-IT" smtClean="0"/>
              <a:t>04/08/2025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EDFB706-FBCE-2F60-5ACF-F91CF99F1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8FFD1B3-83F2-6541-C830-A4A394E80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DFE01-1737-4567-A9C7-7C6F49372C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0932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D894EE0-0CC9-8CAD-6FD4-70AFD0F51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5D4B892-48D8-2D18-C546-D6181C767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EFAC5A2-AD09-DF62-4CE2-33EE0B744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4FE6F-FD9C-4C72-A01A-7A9BF94B94F5}" type="datetimeFigureOut">
              <a:rPr lang="it-IT" smtClean="0"/>
              <a:t>04/08/2025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FC1523F-8C61-8DBF-6242-FDE7E4C96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E73AF63-CC8D-EF15-EF82-C36D2303D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DFE01-1737-4567-A9C7-7C6F49372C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9435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F51D8C4-DB88-08A6-6930-D03F2B0B7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FF80B3E-6024-2B0D-A114-39A4866F4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55B220F-E059-00EE-CFF7-9A05C528F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4FE6F-FD9C-4C72-A01A-7A9BF94B94F5}" type="datetimeFigureOut">
              <a:rPr lang="it-IT" smtClean="0"/>
              <a:t>04/08/2025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D7A5B90-D042-C6D0-6B11-2104881D1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C8EAA06-14A6-8FF7-8203-93828E20F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DFE01-1737-4567-A9C7-7C6F49372C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8666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73EDEF7-DDA9-39F1-06B6-3F5D5209B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57ECE7F-B683-39FF-5BB1-42C5AEF579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38FD3B0-0BC6-1C31-F0EC-8E0BE20209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DE425A4-C7A0-ADFD-8566-C6410952F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4FE6F-FD9C-4C72-A01A-7A9BF94B94F5}" type="datetimeFigureOut">
              <a:rPr lang="it-IT" smtClean="0"/>
              <a:t>04/08/2025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A34D367-9D98-980F-477D-086B1557B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83CA5B1-35D0-A467-6DD9-639855409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DFE01-1737-4567-A9C7-7C6F49372C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3747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8D354B1-E279-7C88-730D-C256B1685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D8D0339-3BA8-095F-7A7D-30DE3EEFD0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CF6CF46-ACF5-5A56-17F1-D12F20CA59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BD5E97E-A08E-BEE5-6E7A-66776B2788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3AC5EB53-F150-1290-B7D8-E9FF9C38FA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D2229C41-01CB-F128-A318-201AC155B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4FE6F-FD9C-4C72-A01A-7A9BF94B94F5}" type="datetimeFigureOut">
              <a:rPr lang="it-IT" smtClean="0"/>
              <a:t>04/08/2025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3B655B9-B22C-9569-7F8E-5A5488859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85A3D69C-E295-3708-6D3D-CC82B787E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DFE01-1737-4567-A9C7-7C6F49372C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1494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642D6A-1F20-1F71-94EE-C6E545DDF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93662AD5-D4B5-328F-6BEA-3E6836719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4FE6F-FD9C-4C72-A01A-7A9BF94B94F5}" type="datetimeFigureOut">
              <a:rPr lang="it-IT" smtClean="0"/>
              <a:t>04/08/2025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05CD262-3749-0719-6885-DA21C767F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655CFFA-7FD9-9114-1CED-E0DD4BFFD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DFE01-1737-4567-A9C7-7C6F49372C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3809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08F71D6A-6F66-7B71-7CA9-55FE271DF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4FE6F-FD9C-4C72-A01A-7A9BF94B94F5}" type="datetimeFigureOut">
              <a:rPr lang="it-IT" smtClean="0"/>
              <a:t>04/08/2025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10B48F62-A7D4-4E55-A20A-CF725F58E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A446D02-EDF5-0C55-6A96-295AE2FA4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DFE01-1737-4567-A9C7-7C6F49372C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6372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23587A0-004A-FC45-26B4-2ABE68A79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2E01334-0EAA-C220-FF67-4BF18F114A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B1279C0-2A99-12B1-7CEF-C7546F0258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4727D47-C775-54CE-7496-46373834C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4FE6F-FD9C-4C72-A01A-7A9BF94B94F5}" type="datetimeFigureOut">
              <a:rPr lang="it-IT" smtClean="0"/>
              <a:t>04/08/2025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EC9FE49-0435-DBF5-01DA-EF758C359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80B2C74-536D-AA86-FB75-3D811CB57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DFE01-1737-4567-A9C7-7C6F49372C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5226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972A2D6-370F-D31C-3DA5-B8C83AF9B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99444808-A442-F80B-AD8D-2677E1FA5C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87BCC67-E87C-A3C7-5137-C18EC76F9D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7A5EB70-868C-63FC-35CD-681E15F34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4FE6F-FD9C-4C72-A01A-7A9BF94B94F5}" type="datetimeFigureOut">
              <a:rPr lang="it-IT" smtClean="0"/>
              <a:t>04/08/2025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B727E69-BE02-662D-7402-A021DB4A1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F57D8C9-FD47-6EEC-1DB0-5DC9C1115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DFE01-1737-4567-A9C7-7C6F49372C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551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1BC04F9-2476-2FB3-3B5D-7A06A9B00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13FA135-7850-AFB4-A9C6-2D46D35F98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1B52499-E133-5B55-7892-D3CC16211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4FE6F-FD9C-4C72-A01A-7A9BF94B94F5}" type="datetimeFigureOut">
              <a:rPr lang="it-IT" smtClean="0"/>
              <a:t>04/08/2025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64DAC4F-D3AB-0E39-E373-A7F82EB53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512C432-5E32-BE66-9A75-5E2686A22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DFE01-1737-4567-A9C7-7C6F49372C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8220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6EABB626-7C9F-2313-19D7-53F4BC7F26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4ECBD4A-4BBA-B4D9-D1CD-0785102308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EFB71BD-92DD-BC98-DAE3-AD27947D0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4FE6F-FD9C-4C72-A01A-7A9BF94B94F5}" type="datetimeFigureOut">
              <a:rPr lang="it-IT" smtClean="0"/>
              <a:t>04/08/2025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68C6C17-E4F6-F88D-B324-D97CCC7ED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AC90DC2-4BAB-AA6C-A585-1BEC7D176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DFE01-1737-4567-A9C7-7C6F49372C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6791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2B7AC644-4DB0-6818-B4DB-8EBE67212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147570C-2C12-CB64-835E-51C4F9A14D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7432F80-D95E-0781-7485-A667E447F3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B4FE6F-FD9C-4C72-A01A-7A9BF94B94F5}" type="datetimeFigureOut">
              <a:rPr lang="it-IT" smtClean="0"/>
              <a:t>04/08/2025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6DC0AA1-AC21-62A7-1325-0D496F293E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F3AD2E8-B644-5CDC-42A6-C39D698D73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FDFE01-1737-4567-A9C7-7C6F49372C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218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D3E41-CCF6-7CB3-5F81-49A0B435C4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5F8C0204-CFF5-1C97-F800-19620B276BE1}"/>
              </a:ext>
            </a:extLst>
          </p:cNvPr>
          <p:cNvSpPr/>
          <p:nvPr/>
        </p:nvSpPr>
        <p:spPr>
          <a:xfrm>
            <a:off x="0" y="1"/>
            <a:ext cx="1294327" cy="36704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400" dirty="0" err="1">
                <a:latin typeface="Arial" panose="020B0604020202020204" pitchFamily="34" charset="0"/>
                <a:cs typeface="Arial" panose="020B0604020202020204" pitchFamily="34" charset="0"/>
              </a:rPr>
              <a:t>SFigure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39776795-C8F1-93DD-A31A-F1B021977A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544" y="367049"/>
            <a:ext cx="11330940" cy="6202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510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A572CF2D-3944-A1D0-220A-C6108FC02108}"/>
              </a:ext>
            </a:extLst>
          </p:cNvPr>
          <p:cNvSpPr/>
          <p:nvPr/>
        </p:nvSpPr>
        <p:spPr>
          <a:xfrm>
            <a:off x="0" y="1"/>
            <a:ext cx="1294327" cy="36704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400" dirty="0" err="1">
                <a:latin typeface="Arial" panose="020B0604020202020204" pitchFamily="34" charset="0"/>
                <a:cs typeface="Arial" panose="020B0604020202020204" pitchFamily="34" charset="0"/>
              </a:rPr>
              <a:t>SFigure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6893820-393A-F602-69D9-C86B2A1F7C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8978" y="314706"/>
            <a:ext cx="8734044" cy="6228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91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3A066DCC-D073-093C-BBBA-38A43D9093DC}"/>
              </a:ext>
            </a:extLst>
          </p:cNvPr>
          <p:cNvSpPr/>
          <p:nvPr/>
        </p:nvSpPr>
        <p:spPr>
          <a:xfrm>
            <a:off x="0" y="1"/>
            <a:ext cx="1294327" cy="36704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400" dirty="0" err="1">
                <a:latin typeface="Arial" panose="020B0604020202020204" pitchFamily="34" charset="0"/>
                <a:cs typeface="Arial" panose="020B0604020202020204" pitchFamily="34" charset="0"/>
              </a:rPr>
              <a:t>SFigure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 3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52F87F0D-39F3-FC7A-B8DA-1DB84030DC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8884"/>
            <a:ext cx="12192000" cy="6100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550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EBF974EE-3E3A-3F4E-8973-88B4EA39E62E}"/>
              </a:ext>
            </a:extLst>
          </p:cNvPr>
          <p:cNvSpPr/>
          <p:nvPr/>
        </p:nvSpPr>
        <p:spPr>
          <a:xfrm>
            <a:off x="0" y="1"/>
            <a:ext cx="1294327" cy="36704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400" dirty="0" err="1">
                <a:latin typeface="Arial" panose="020B0604020202020204" pitchFamily="34" charset="0"/>
                <a:cs typeface="Arial" panose="020B0604020202020204" pitchFamily="34" charset="0"/>
              </a:rPr>
              <a:t>SFigure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 4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B7ED4AFA-DC4E-B433-3E75-4BB11135E0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0690"/>
            <a:ext cx="12192000" cy="547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03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745D6-2F8E-D9C9-1317-2DB50A3E99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6311B0C8-39D5-4A92-E785-D0B6687678FD}"/>
              </a:ext>
            </a:extLst>
          </p:cNvPr>
          <p:cNvSpPr/>
          <p:nvPr/>
        </p:nvSpPr>
        <p:spPr>
          <a:xfrm>
            <a:off x="0" y="1"/>
            <a:ext cx="1294327" cy="36704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400" dirty="0" err="1">
                <a:latin typeface="Arial" panose="020B0604020202020204" pitchFamily="34" charset="0"/>
                <a:cs typeface="Arial" panose="020B0604020202020204" pitchFamily="34" charset="0"/>
              </a:rPr>
              <a:t>SFigure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 5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53A6B8A7-508A-65A2-7F57-D7A5665F11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1517" y="48297"/>
            <a:ext cx="7885342" cy="4942267"/>
          </a:xfrm>
          <a:prstGeom prst="rect">
            <a:avLst/>
          </a:prstGeom>
        </p:spPr>
      </p:pic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D3B7F5BD-203D-0958-D3EE-AC9F922AFF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6196993"/>
              </p:ext>
            </p:extLst>
          </p:nvPr>
        </p:nvGraphicFramePr>
        <p:xfrm>
          <a:off x="3103809" y="4990564"/>
          <a:ext cx="5756856" cy="111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408">
                  <a:extLst>
                    <a:ext uri="{9D8B030D-6E8A-4147-A177-3AD203B41FA5}">
                      <a16:colId xmlns:a16="http://schemas.microsoft.com/office/drawing/2014/main" val="3473694884"/>
                    </a:ext>
                  </a:extLst>
                </a:gridCol>
                <a:gridCol w="822408">
                  <a:extLst>
                    <a:ext uri="{9D8B030D-6E8A-4147-A177-3AD203B41FA5}">
                      <a16:colId xmlns:a16="http://schemas.microsoft.com/office/drawing/2014/main" val="95156012"/>
                    </a:ext>
                  </a:extLst>
                </a:gridCol>
                <a:gridCol w="822408">
                  <a:extLst>
                    <a:ext uri="{9D8B030D-6E8A-4147-A177-3AD203B41FA5}">
                      <a16:colId xmlns:a16="http://schemas.microsoft.com/office/drawing/2014/main" val="3270093507"/>
                    </a:ext>
                  </a:extLst>
                </a:gridCol>
                <a:gridCol w="822408">
                  <a:extLst>
                    <a:ext uri="{9D8B030D-6E8A-4147-A177-3AD203B41FA5}">
                      <a16:colId xmlns:a16="http://schemas.microsoft.com/office/drawing/2014/main" val="1468528337"/>
                    </a:ext>
                  </a:extLst>
                </a:gridCol>
                <a:gridCol w="822408">
                  <a:extLst>
                    <a:ext uri="{9D8B030D-6E8A-4147-A177-3AD203B41FA5}">
                      <a16:colId xmlns:a16="http://schemas.microsoft.com/office/drawing/2014/main" val="1157853247"/>
                    </a:ext>
                  </a:extLst>
                </a:gridCol>
                <a:gridCol w="822408">
                  <a:extLst>
                    <a:ext uri="{9D8B030D-6E8A-4147-A177-3AD203B41FA5}">
                      <a16:colId xmlns:a16="http://schemas.microsoft.com/office/drawing/2014/main" val="753781253"/>
                    </a:ext>
                  </a:extLst>
                </a:gridCol>
                <a:gridCol w="822408">
                  <a:extLst>
                    <a:ext uri="{9D8B030D-6E8A-4147-A177-3AD203B41FA5}">
                      <a16:colId xmlns:a16="http://schemas.microsoft.com/office/drawing/2014/main" val="436588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520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961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766013"/>
                  </a:ext>
                </a:extLst>
              </a:tr>
            </a:tbl>
          </a:graphicData>
        </a:graphic>
      </p:graphicFrame>
      <p:sp>
        <p:nvSpPr>
          <p:cNvPr id="4" name="CasellaDiTesto 3">
            <a:extLst>
              <a:ext uri="{FF2B5EF4-FFF2-40B4-BE49-F238E27FC236}">
                <a16:creationId xmlns:a16="http://schemas.microsoft.com/office/drawing/2014/main" id="{7E389C15-82D5-AD95-88C6-478488F917AC}"/>
              </a:ext>
            </a:extLst>
          </p:cNvPr>
          <p:cNvSpPr txBox="1"/>
          <p:nvPr/>
        </p:nvSpPr>
        <p:spPr>
          <a:xfrm>
            <a:off x="1730980" y="4990563"/>
            <a:ext cx="20103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NIV success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241E5ECB-3A53-546D-41D7-FEDDB7BCC3B0}"/>
              </a:ext>
            </a:extLst>
          </p:cNvPr>
          <p:cNvSpPr txBox="1"/>
          <p:nvPr/>
        </p:nvSpPr>
        <p:spPr>
          <a:xfrm>
            <a:off x="1730980" y="5361403"/>
            <a:ext cx="15527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NIV </a:t>
            </a:r>
            <a:r>
              <a:rPr lang="it-IT" sz="1400" dirty="0" err="1">
                <a:latin typeface="Arial" panose="020B0604020202020204" pitchFamily="34" charset="0"/>
                <a:cs typeface="Arial" panose="020B0604020202020204" pitchFamily="34" charset="0"/>
              </a:rPr>
              <a:t>failure</a:t>
            </a:r>
            <a:endParaRPr lang="it-I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26A91A5-6792-3249-DF7B-DB53B1C83E15}"/>
              </a:ext>
            </a:extLst>
          </p:cNvPr>
          <p:cNvSpPr txBox="1"/>
          <p:nvPr/>
        </p:nvSpPr>
        <p:spPr>
          <a:xfrm>
            <a:off x="1727829" y="5732243"/>
            <a:ext cx="15527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Re-</a:t>
            </a:r>
            <a:r>
              <a:rPr lang="it-IT" sz="1400" dirty="0" err="1">
                <a:latin typeface="Arial" panose="020B0604020202020204" pitchFamily="34" charset="0"/>
                <a:cs typeface="Arial" panose="020B0604020202020204" pitchFamily="34" charset="0"/>
              </a:rPr>
              <a:t>intubation</a:t>
            </a:r>
            <a:endParaRPr lang="it-I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F4F3C33F-DD5C-136E-0EB9-3855427EF79B}"/>
              </a:ext>
            </a:extLst>
          </p:cNvPr>
          <p:cNvSpPr txBox="1"/>
          <p:nvPr/>
        </p:nvSpPr>
        <p:spPr>
          <a:xfrm>
            <a:off x="2915118" y="4619722"/>
            <a:ext cx="14584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No. At risk</a:t>
            </a:r>
          </a:p>
        </p:txBody>
      </p:sp>
    </p:spTree>
    <p:extLst>
      <p:ext uri="{BB962C8B-B14F-4D97-AF65-F5344CB8AC3E}">
        <p14:creationId xmlns:p14="http://schemas.microsoft.com/office/powerpoint/2010/main" val="2333074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40</Words>
  <Application>Microsoft Office PowerPoint</Application>
  <PresentationFormat>Widescreen</PresentationFormat>
  <Paragraphs>30</Paragraphs>
  <Slides>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Domenico Luca Grieco</dc:creator>
  <cp:lastModifiedBy>Domenico Luca Grieco</cp:lastModifiedBy>
  <cp:revision>3</cp:revision>
  <dcterms:created xsi:type="dcterms:W3CDTF">2024-10-30T10:20:54Z</dcterms:created>
  <dcterms:modified xsi:type="dcterms:W3CDTF">2025-08-04T16:55:52Z</dcterms:modified>
</cp:coreProperties>
</file>