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47"/>
    <p:restoredTop sz="94772"/>
  </p:normalViewPr>
  <p:slideViewPr>
    <p:cSldViewPr snapToGrid="0">
      <p:cViewPr varScale="1">
        <p:scale>
          <a:sx n="111" d="100"/>
          <a:sy n="111" d="100"/>
        </p:scale>
        <p:origin x="55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5E9F2B-119C-D111-9840-E8ACA53A1F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79E7D5-8BD6-E45C-305C-CBD5DD608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F5F1DA-7436-DBFD-5DFD-7BC7EDE92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A9F327-42CD-74B7-130C-1CBE53245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2E87FB-0DAB-B93D-9AA4-5ACE5D6AC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38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C4559-D542-61A3-7D76-3465EFA90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8EF012-EF54-0AD4-0B88-0A4B2892A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D5726-7C07-0EB1-CD82-973BDD93A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D125FE-D607-169E-77BC-6BC801E1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CC8046-C578-4A42-5126-F0E978BDA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290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6316DCB-94CC-E5C4-6DBF-9A96D9C4E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4D17A47-5F12-84E2-5C75-A93EBDBD9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3161FE-29E4-FB36-D0EF-F457CA93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899703-55BE-1701-DC9C-FF280684D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12B050-E215-7DB7-DF26-CE068BAB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76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964A0C-A1D6-60E6-4572-4080633C7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CE2355-0EEB-B8F9-CF40-B65352CBD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2259AE-CC83-65E1-7A45-1820C17C5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74278A-1C74-351C-13C7-E06B98CCB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0891D7-5460-23D5-9029-85515F004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161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693544-EEF6-2E78-1D6F-067CEFA3D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5D7D04-061A-2595-C526-1A07D5DCE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9426E5-4616-05DA-2A3B-E930AC1A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1DA84B-C0A3-3997-95E4-1E0FBB4F6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0F48E2-1FB0-9E44-F09A-20E40EC4A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211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46CDD-E046-85F7-36DC-F3CFC745E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47A58-9DEE-1CC4-AE3F-DC7911A467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4C9D1E-89EF-3723-7E94-B704C5FC8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F5567DF-9D17-2A92-BC34-49953FD9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9B88E92-F90A-9504-6461-DE45079AB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CFEB76-E2A9-5738-8C99-B6C7F195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81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11595C-6705-CD4A-9F47-2818EA8B3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2589BE-6B1C-52A6-7275-0923E87ED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0FDD08-AC6C-68B4-5138-E9A38C89A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5A2E15-BF14-6A8B-85C8-6F6B535FAE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D9DE71-9F28-8DE9-4AF7-ABA77CCF2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1A501C8-1FE3-2213-294A-B22315DA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8120F33-A454-27F0-635C-A779A04C8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8D0F0F8-1BF2-440B-E903-AFFF3A7B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83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FFE1B2-03E9-D711-8893-102FD84FB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E98B03-2FE6-69BA-6F1C-EC5DA4A7F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A79661-872D-EB0D-D1F0-4E7E6EBF2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1926EE-E5CA-A1E0-EBC3-C24F76B74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47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3E869DB-EFD8-75D9-B31B-22DFDBD72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66D2059-DD09-4CA8-A0BB-6EDE3AF5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F54FD6-D509-B953-0A1B-9ABE911DF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71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0C7680-3DC2-C931-09C9-CBC81ADF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A57CB9-C96B-C097-2335-363FAF369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FAC1A28-EC0C-0590-A5E6-9F5BA06F1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7BDEE0-DAAB-FB64-7BFC-8D39153CD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8F3730-642D-5BB6-9CDA-8BBE3A248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E8D26A-EE8C-555E-CBF3-589DE501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82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57F800-0280-0CF7-529A-7BE49DA2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1CD8F68-2B08-F995-81C5-BF5738056D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3AAD87-661D-D6FD-2462-32A3CCB7B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46B0744-106E-C330-EC74-AE735AB3D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700975-5FA6-A233-A898-241187061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1F99BD-0FE6-AD9F-D3A0-A9AEAEF0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83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0A59303-B993-9CD6-9D97-DA97D0600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E01484-ACD1-6AD6-7674-D6E2C43D8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AD0EEA-2B6C-50CB-FED8-406E01B4A8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246F-1596-8C48-A440-F72B59F9A4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1A638D-51CD-09B4-4676-7BCCE4ED48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2AFA23-7F15-55AD-86BB-A2026BB68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2F260-DE07-5B48-8EEC-D6C0EAF4E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458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532B31A-9862-1648-BE2F-0AF4687414B3}"/>
              </a:ext>
            </a:extLst>
          </p:cNvPr>
          <p:cNvSpPr txBox="1"/>
          <p:nvPr/>
        </p:nvSpPr>
        <p:spPr>
          <a:xfrm>
            <a:off x="351336" y="197134"/>
            <a:ext cx="104357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</a:t>
            </a:r>
            <a:r>
              <a:rPr lang="fr-FR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b="1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 1.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-SNE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candidemia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clusters (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Two-dimensional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-SNE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showing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patient distribution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cluster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membership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55F41C-0B48-C940-8974-4A561905C619}"/>
              </a:ext>
            </a:extLst>
          </p:cNvPr>
          <p:cNvSpPr/>
          <p:nvPr/>
        </p:nvSpPr>
        <p:spPr>
          <a:xfrm>
            <a:off x="2303362" y="887753"/>
            <a:ext cx="2129742" cy="211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290AA7-A1C8-6947-B856-B17E3E94A850}"/>
              </a:ext>
            </a:extLst>
          </p:cNvPr>
          <p:cNvSpPr/>
          <p:nvPr/>
        </p:nvSpPr>
        <p:spPr>
          <a:xfrm>
            <a:off x="2303362" y="887753"/>
            <a:ext cx="2129742" cy="21184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1B9EF7-076A-584B-8AD4-C3684292C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0" y="781909"/>
            <a:ext cx="9169400" cy="5689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0C2B91F-72EA-5D6B-5A87-D4F963F9F5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15"/>
          <a:stretch>
            <a:fillRect/>
          </a:stretch>
        </p:blipFill>
        <p:spPr>
          <a:xfrm>
            <a:off x="1087321" y="1169593"/>
            <a:ext cx="10017357" cy="523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241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Macintosh PowerPoint</Application>
  <PresentationFormat>Grand écran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florian reizine</dc:creator>
  <cp:lastModifiedBy>florian reizine</cp:lastModifiedBy>
  <cp:revision>2</cp:revision>
  <dcterms:created xsi:type="dcterms:W3CDTF">2026-02-20T10:53:04Z</dcterms:created>
  <dcterms:modified xsi:type="dcterms:W3CDTF">2026-03-11T09:56:26Z</dcterms:modified>
</cp:coreProperties>
</file>