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8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E95F-95C3-4990-A241-6491A90F2666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54EA4-983F-4EB9-939F-A80307400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18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2B53C-1EF0-4C57-9772-87A44A65BB4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9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7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0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29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7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75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2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9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29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5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9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7135B-BE0F-43C4-B608-E2629CC1AC12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30A6A-0A9F-4DD8-BDD7-E1556B86C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5454650" y="939004"/>
            <a:ext cx="2690284" cy="1900724"/>
            <a:chOff x="4472427" y="866255"/>
            <a:chExt cx="2405958" cy="1708419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8" r="4798" b="10035"/>
            <a:stretch>
              <a:fillRect/>
            </a:stretch>
          </p:blipFill>
          <p:spPr bwMode="auto">
            <a:xfrm>
              <a:off x="4780981" y="866255"/>
              <a:ext cx="2097404" cy="151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Box 92"/>
            <p:cNvSpPr txBox="1"/>
            <p:nvPr/>
          </p:nvSpPr>
          <p:spPr>
            <a:xfrm rot="16200000">
              <a:off x="4063262" y="1420025"/>
              <a:ext cx="1238972" cy="42064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Relative protein expression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5176185" y="2320028"/>
              <a:ext cx="1495797" cy="2546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Treatment time (hr)</a:t>
              </a:r>
              <a:endParaRPr lang="en-US" sz="1200" dirty="0"/>
            </a:p>
          </p:txBody>
        </p:sp>
      </p:grpSp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7" r="17759" b="19988"/>
          <a:stretch>
            <a:fillRect/>
          </a:stretch>
        </p:blipFill>
        <p:spPr bwMode="auto">
          <a:xfrm>
            <a:off x="2164821" y="2575533"/>
            <a:ext cx="2473907" cy="302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7" r="15573" b="19908"/>
          <a:stretch>
            <a:fillRect/>
          </a:stretch>
        </p:blipFill>
        <p:spPr bwMode="auto">
          <a:xfrm>
            <a:off x="2164821" y="3272550"/>
            <a:ext cx="2473907" cy="302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t="14509" r="12866" b="21910"/>
          <a:stretch>
            <a:fillRect/>
          </a:stretch>
        </p:blipFill>
        <p:spPr bwMode="auto">
          <a:xfrm>
            <a:off x="2164821" y="2924399"/>
            <a:ext cx="2473907" cy="302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70"/>
          <p:cNvSpPr txBox="1"/>
          <p:nvPr/>
        </p:nvSpPr>
        <p:spPr>
          <a:xfrm>
            <a:off x="1595337" y="2581147"/>
            <a:ext cx="595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HER3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69814" y="2930013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EGFR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541010" y="3278164"/>
            <a:ext cx="649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965154" y="2303682"/>
            <a:ext cx="13080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Perhexiline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52472" y="231214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90057" y="231214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953043" y="231214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90391" y="2312149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577411" y="2312149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931614" y="2312149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277587" y="2312149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23676" y="1286645"/>
            <a:ext cx="595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HER3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98153" y="1612786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EGFR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169349" y="1935026"/>
            <a:ext cx="649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Picture 85"/>
          <p:cNvPicPr>
            <a:picLocks noChangeAspect="1"/>
          </p:cNvPicPr>
          <p:nvPr/>
        </p:nvPicPr>
        <p:blipFill>
          <a:blip r:embed="rId7" cstate="print">
            <a:lum bright="3000"/>
          </a:blip>
          <a:stretch>
            <a:fillRect/>
          </a:stretch>
        </p:blipFill>
        <p:spPr>
          <a:xfrm>
            <a:off x="1795276" y="1286764"/>
            <a:ext cx="3566230" cy="27985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276" y="1612905"/>
            <a:ext cx="3566230" cy="27985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95276" y="1935165"/>
            <a:ext cx="3566234" cy="27981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29621" y="5027536"/>
            <a:ext cx="2503804" cy="383914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29621" y="4603531"/>
            <a:ext cx="2503804" cy="383914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39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29621" y="4176260"/>
            <a:ext cx="2503806" cy="383234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2177797" y="3913845"/>
            <a:ext cx="2494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0       1       3      5     7.5    10   15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65154" y="3913766"/>
            <a:ext cx="12653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Perhexiline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(µM)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2129621" y="3922233"/>
            <a:ext cx="2503803" cy="89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2831582" y="3665502"/>
            <a:ext cx="1099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hr treatment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2729" y="4228508"/>
            <a:ext cx="595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HER3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25898" y="4656989"/>
            <a:ext cx="731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-HER3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08402" y="5080994"/>
            <a:ext cx="649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2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ctin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61510" y="793591"/>
            <a:ext cx="314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B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50745" y="793591"/>
            <a:ext cx="366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02496" y="2240376"/>
            <a:ext cx="314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361510" y="2817961"/>
            <a:ext cx="314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12402" y="3673969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E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5454648" y="3024508"/>
            <a:ext cx="2690287" cy="1965277"/>
            <a:chOff x="4462368" y="2759314"/>
            <a:chExt cx="2419650" cy="1700388"/>
          </a:xfrm>
        </p:grpSpPr>
        <p:pic>
          <p:nvPicPr>
            <p:cNvPr id="70" name="Picture 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0" r="5116" b="13948"/>
            <a:stretch>
              <a:fillRect/>
            </a:stretch>
          </p:blipFill>
          <p:spPr bwMode="auto">
            <a:xfrm>
              <a:off x="4772680" y="2759314"/>
              <a:ext cx="2109338" cy="1460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" name="TextBox 93"/>
            <p:cNvSpPr txBox="1"/>
            <p:nvPr/>
          </p:nvSpPr>
          <p:spPr>
            <a:xfrm rot="16200000">
              <a:off x="4050494" y="3323933"/>
              <a:ext cx="1238972" cy="41522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Relative protein expression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277228" y="4220038"/>
              <a:ext cx="1308095" cy="239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Perhexiline (µM)</a:t>
              </a:r>
              <a:endParaRPr lang="en-US" sz="1200" dirty="0"/>
            </a:p>
          </p:txBody>
        </p:sp>
      </p:grpSp>
      <p:sp>
        <p:nvSpPr>
          <p:cNvPr id="100" name="Rectangle 99"/>
          <p:cNvSpPr/>
          <p:nvPr/>
        </p:nvSpPr>
        <p:spPr>
          <a:xfrm>
            <a:off x="679197" y="1018929"/>
            <a:ext cx="12280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 smtClean="0">
                <a:latin typeface="Arial"/>
                <a:cs typeface="Arial"/>
              </a:rPr>
              <a:t>Perhexiline (hr)</a:t>
            </a:r>
            <a:endParaRPr lang="en-US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1814131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0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152427" y="1010462"/>
            <a:ext cx="398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0.5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566926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1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939090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2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294320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3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658017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4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021714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5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368477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6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723707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7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053536" y="1010462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8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401774" y="6010268"/>
            <a:ext cx="2105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Supplemental Figure S2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2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71</Words>
  <Application>Microsoft Office PowerPoint</Application>
  <PresentationFormat>On-screen Show (4:3)</PresentationFormat>
  <Paragraphs>42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Duke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Xiu-Rong Ren, Ph.D.</dc:creator>
  <cp:lastModifiedBy>Xiu-Rong Ren, Ph.D.</cp:lastModifiedBy>
  <cp:revision>7</cp:revision>
  <dcterms:created xsi:type="dcterms:W3CDTF">2015-01-27T16:19:41Z</dcterms:created>
  <dcterms:modified xsi:type="dcterms:W3CDTF">2015-01-27T16:23:31Z</dcterms:modified>
</cp:coreProperties>
</file>