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82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0C432-E143-49F1-8AE2-F0D3539DE46C}" type="datetimeFigureOut">
              <a:rPr lang="de-DE"/>
              <a:pPr>
                <a:defRPr/>
              </a:pPr>
              <a:t>19.01.2015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A7720-671E-4B21-BD3F-0881FB04C0F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D265C-80A8-4172-BE5E-4C7A848C8B9C}" type="datetimeFigureOut">
              <a:rPr lang="de-DE"/>
              <a:pPr>
                <a:defRPr/>
              </a:pPr>
              <a:t>19.01.2015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37AA0-30CE-4422-B0B9-F9820AE4223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BE3B4-C14F-4056-8D42-11DA0CDAB5DC}" type="datetimeFigureOut">
              <a:rPr lang="de-DE"/>
              <a:pPr>
                <a:defRPr/>
              </a:pPr>
              <a:t>19.01.2015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EED10-B36A-4591-B1ED-25509D508259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762B5-E27D-479C-BE93-CA16C66B9CB2}" type="datetimeFigureOut">
              <a:rPr lang="de-DE"/>
              <a:pPr>
                <a:defRPr/>
              </a:pPr>
              <a:t>19.01.2015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D3E4E-6656-4724-8F9D-8441BC4E14B2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9B66A-9902-438B-B2EC-0344F4363170}" type="datetimeFigureOut">
              <a:rPr lang="de-DE"/>
              <a:pPr>
                <a:defRPr/>
              </a:pPr>
              <a:t>19.01.2015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0B7D4-9114-43CF-B705-6B60248D194F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D6E8E-18FB-4F75-BC5A-E5ABCDE79BF0}" type="datetimeFigureOut">
              <a:rPr lang="de-DE"/>
              <a:pPr>
                <a:defRPr/>
              </a:pPr>
              <a:t>19.01.2015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68975-F0A9-48A7-B75E-C59A6D34D29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9BA36-3BE6-4D16-B03F-B6FFEEE609B9}" type="datetimeFigureOut">
              <a:rPr lang="de-DE"/>
              <a:pPr>
                <a:defRPr/>
              </a:pPr>
              <a:t>19.01.2015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32D82-EC36-49E4-B001-4F2F80535CC2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57DE37-757A-4046-B17E-351C887F1AA4}" type="datetimeFigureOut">
              <a:rPr lang="de-DE"/>
              <a:pPr>
                <a:defRPr/>
              </a:pPr>
              <a:t>19.01.2015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30647C-B269-48E2-AE00-60CBA1194FB8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FBA91-5D58-469A-BDE0-71C0F0553C63}" type="datetimeFigureOut">
              <a:rPr lang="de-DE"/>
              <a:pPr>
                <a:defRPr/>
              </a:pPr>
              <a:t>19.01.2015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010F3-BAA6-45E1-9AD0-3E4DEB2FD936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8AF7D-AAA1-4B63-998D-2093AAA6A64F}" type="datetimeFigureOut">
              <a:rPr lang="de-DE"/>
              <a:pPr>
                <a:defRPr/>
              </a:pPr>
              <a:t>19.01.2015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D1B4F-A9B8-4D93-A811-8B7D9B68701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4DD99-3954-48D4-A72C-9C7D25881313}" type="datetimeFigureOut">
              <a:rPr lang="de-DE"/>
              <a:pPr>
                <a:defRPr/>
              </a:pPr>
              <a:t>19.01.2015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19C9C6-3996-46F3-8198-87C36F38D09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F23B75D-71B7-49AD-AB33-CA2A13E0419B}" type="datetimeFigureOut">
              <a:rPr lang="de-DE"/>
              <a:pPr>
                <a:defRPr/>
              </a:pPr>
              <a:t>19.01.2015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3A8CF1C-22B9-482E-8D78-602BB1CB3C0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28988" y="2817813"/>
            <a:ext cx="1963737" cy="183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1913" y="2852738"/>
            <a:ext cx="1990725" cy="183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2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10188" y="981075"/>
            <a:ext cx="1944687" cy="181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2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48038" y="963613"/>
            <a:ext cx="1944687" cy="181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2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14450" y="981075"/>
            <a:ext cx="1922463" cy="179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9" name="TextBox 83"/>
          <p:cNvSpPr txBox="1">
            <a:spLocks noChangeArrowheads="1"/>
          </p:cNvSpPr>
          <p:nvPr/>
        </p:nvSpPr>
        <p:spPr bwMode="auto">
          <a:xfrm rot="-5400000">
            <a:off x="587376" y="1677987"/>
            <a:ext cx="1579562" cy="2714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de-DE" sz="1100" b="1" dirty="0">
                <a:solidFill>
                  <a:srgbClr val="000000"/>
                </a:solidFill>
                <a:cs typeface="Times New Roman" pitchFamily="18" charset="0"/>
              </a:rPr>
              <a:t>CD8</a:t>
            </a:r>
            <a:endParaRPr lang="de-DE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0" name="TextBox 84"/>
          <p:cNvSpPr txBox="1">
            <a:spLocks noChangeArrowheads="1"/>
          </p:cNvSpPr>
          <p:nvPr/>
        </p:nvSpPr>
        <p:spPr bwMode="auto">
          <a:xfrm>
            <a:off x="1512888" y="2603500"/>
            <a:ext cx="1673225" cy="2381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de-DE" sz="1100" b="1">
                <a:solidFill>
                  <a:srgbClr val="000000"/>
                </a:solidFill>
                <a:cs typeface="Times New Roman" pitchFamily="18" charset="0"/>
              </a:rPr>
              <a:t>CD4</a:t>
            </a:r>
            <a:endParaRPr lang="de-DE" sz="2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1" name="TextBox 83"/>
          <p:cNvSpPr txBox="1">
            <a:spLocks noChangeArrowheads="1"/>
          </p:cNvSpPr>
          <p:nvPr/>
        </p:nvSpPr>
        <p:spPr bwMode="auto">
          <a:xfrm rot="-5400000">
            <a:off x="2610644" y="1580357"/>
            <a:ext cx="1581150" cy="2714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de-DE" sz="1100" b="1">
                <a:solidFill>
                  <a:srgbClr val="000000"/>
                </a:solidFill>
                <a:cs typeface="Times New Roman" pitchFamily="18" charset="0"/>
              </a:rPr>
              <a:t>FoxP3</a:t>
            </a:r>
            <a:endParaRPr lang="de-DE" sz="2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2" name="TextBox 84"/>
          <p:cNvSpPr txBox="1">
            <a:spLocks noChangeArrowheads="1"/>
          </p:cNvSpPr>
          <p:nvPr/>
        </p:nvSpPr>
        <p:spPr bwMode="auto">
          <a:xfrm>
            <a:off x="3473450" y="2581275"/>
            <a:ext cx="1673225" cy="2381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de-DE" sz="1100" b="1">
                <a:solidFill>
                  <a:srgbClr val="000000"/>
                </a:solidFill>
                <a:cs typeface="Times New Roman" pitchFamily="18" charset="0"/>
              </a:rPr>
              <a:t>CD127</a:t>
            </a:r>
            <a:endParaRPr lang="de-DE" sz="2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3" name="TextBox 83"/>
          <p:cNvSpPr txBox="1">
            <a:spLocks noChangeArrowheads="1"/>
          </p:cNvSpPr>
          <p:nvPr/>
        </p:nvSpPr>
        <p:spPr bwMode="auto">
          <a:xfrm rot="-5400000">
            <a:off x="2603500" y="3549650"/>
            <a:ext cx="1579563" cy="2714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de-DE" sz="1100" b="1">
                <a:solidFill>
                  <a:srgbClr val="000000"/>
                </a:solidFill>
                <a:cs typeface="Times New Roman" pitchFamily="18" charset="0"/>
              </a:rPr>
              <a:t>FoxP3</a:t>
            </a:r>
            <a:endParaRPr lang="de-DE" sz="2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4" name="TextBox 84"/>
          <p:cNvSpPr txBox="1">
            <a:spLocks noChangeArrowheads="1"/>
          </p:cNvSpPr>
          <p:nvPr/>
        </p:nvSpPr>
        <p:spPr bwMode="auto">
          <a:xfrm>
            <a:off x="3511550" y="4440238"/>
            <a:ext cx="1673225" cy="2381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de-DE" sz="1100" b="1">
                <a:solidFill>
                  <a:srgbClr val="000000"/>
                </a:solidFill>
                <a:cs typeface="Times New Roman" pitchFamily="18" charset="0"/>
              </a:rPr>
              <a:t>CD4</a:t>
            </a:r>
            <a:endParaRPr lang="de-DE" sz="2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5" name="TextBox 83"/>
          <p:cNvSpPr txBox="1">
            <a:spLocks noChangeArrowheads="1"/>
          </p:cNvSpPr>
          <p:nvPr/>
        </p:nvSpPr>
        <p:spPr bwMode="auto">
          <a:xfrm rot="-5400000">
            <a:off x="586582" y="3582193"/>
            <a:ext cx="1581150" cy="2714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de-DE" sz="1100" b="1">
                <a:solidFill>
                  <a:srgbClr val="000000"/>
                </a:solidFill>
                <a:cs typeface="Times New Roman" pitchFamily="18" charset="0"/>
              </a:rPr>
              <a:t>CD45RA</a:t>
            </a:r>
            <a:endParaRPr lang="de-DE" sz="2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6" name="TextBox 84"/>
          <p:cNvSpPr txBox="1">
            <a:spLocks noChangeArrowheads="1"/>
          </p:cNvSpPr>
          <p:nvPr/>
        </p:nvSpPr>
        <p:spPr bwMode="auto">
          <a:xfrm>
            <a:off x="1417638" y="4475163"/>
            <a:ext cx="1673225" cy="2381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de-DE" sz="1100" b="1">
                <a:solidFill>
                  <a:srgbClr val="000000"/>
                </a:solidFill>
                <a:cs typeface="Times New Roman" pitchFamily="18" charset="0"/>
              </a:rPr>
              <a:t>FoxP3</a:t>
            </a:r>
            <a:endParaRPr lang="de-DE" sz="2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7" name="TextBox 83"/>
          <p:cNvSpPr txBox="1">
            <a:spLocks noChangeArrowheads="1"/>
          </p:cNvSpPr>
          <p:nvPr/>
        </p:nvSpPr>
        <p:spPr bwMode="auto">
          <a:xfrm rot="-5400000">
            <a:off x="4583112" y="1562101"/>
            <a:ext cx="1579563" cy="2714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de-DE" sz="1100" b="1">
                <a:solidFill>
                  <a:srgbClr val="000000"/>
                </a:solidFill>
                <a:cs typeface="Times New Roman" pitchFamily="18" charset="0"/>
              </a:rPr>
              <a:t>CD25</a:t>
            </a:r>
            <a:endParaRPr lang="de-DE" sz="2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8" name="TextBox 84"/>
          <p:cNvSpPr txBox="1">
            <a:spLocks noChangeArrowheads="1"/>
          </p:cNvSpPr>
          <p:nvPr/>
        </p:nvSpPr>
        <p:spPr bwMode="auto">
          <a:xfrm>
            <a:off x="5400675" y="2614613"/>
            <a:ext cx="1673225" cy="2381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de-DE" sz="1100" b="1">
                <a:solidFill>
                  <a:srgbClr val="000000"/>
                </a:solidFill>
                <a:cs typeface="Times New Roman" pitchFamily="18" charset="0"/>
              </a:rPr>
              <a:t>CD4</a:t>
            </a:r>
            <a:endParaRPr lang="de-DE" sz="2800" b="1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 bwMode="auto">
          <a:xfrm>
            <a:off x="4995863" y="1989138"/>
            <a:ext cx="647700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 bwMode="auto">
          <a:xfrm>
            <a:off x="2992438" y="1989138"/>
            <a:ext cx="719137" cy="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 bwMode="auto">
          <a:xfrm flipH="1">
            <a:off x="2179638" y="2420938"/>
            <a:ext cx="169862" cy="665162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843213" y="2349500"/>
            <a:ext cx="969962" cy="97948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4" name="Rectangle 22"/>
          <p:cNvSpPr>
            <a:spLocks noChangeArrowheads="1"/>
          </p:cNvSpPr>
          <p:nvPr/>
        </p:nvSpPr>
        <p:spPr bwMode="auto">
          <a:xfrm>
            <a:off x="1423714" y="627908"/>
            <a:ext cx="64807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100" b="1" dirty="0" smtClean="0">
                <a:latin typeface="Arial" pitchFamily="34" charset="0"/>
                <a:cs typeface="Arial" pitchFamily="34" charset="0"/>
              </a:rPr>
              <a:t>Fig. S2</a:t>
            </a:r>
            <a:endParaRPr lang="de-DE" sz="11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Larissa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AG Pawelec</dc:creator>
  <cp:lastModifiedBy>Jithendra</cp:lastModifiedBy>
  <cp:revision>28</cp:revision>
  <dcterms:created xsi:type="dcterms:W3CDTF">2014-05-21T08:17:51Z</dcterms:created>
  <dcterms:modified xsi:type="dcterms:W3CDTF">2015-01-19T15:38:43Z</dcterms:modified>
</cp:coreProperties>
</file>