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806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22253-5BBA-4D41-9D21-74F91EA85EDD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350EF-D4A8-4570-9E3F-22B8B7A9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1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AC79245-B724-467A-8F42-07624669016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8600" indent="-228600" eaLnBrk="1" hangingPunct="1">
              <a:buFontTx/>
              <a:buAutoNum type="alphaUcPeriod"/>
            </a:pPr>
            <a:r>
              <a:rPr lang="en-US" smtClean="0"/>
              <a:t>Release Kinetics of Nanoparticles</a:t>
            </a:r>
          </a:p>
          <a:p>
            <a:pPr marL="228600" indent="-228600" eaLnBrk="1" hangingPunct="1">
              <a:buFontTx/>
              <a:buAutoNum type="alphaUcPeriod"/>
            </a:pPr>
            <a:r>
              <a:rPr lang="en-US" smtClean="0"/>
              <a:t>DLS data</a:t>
            </a:r>
          </a:p>
          <a:p>
            <a:pPr marL="228600" indent="-228600" eaLnBrk="1" hangingPunct="1">
              <a:buFontTx/>
              <a:buAutoNum type="alphaUcPeriod"/>
            </a:pPr>
            <a:r>
              <a:rPr lang="en-US" smtClean="0"/>
              <a:t>Human DC IL-6 data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2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3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0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7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2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1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2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8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5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1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5676C-BDC4-489B-912E-F005EA332BB9}" type="datetimeFigureOut">
              <a:rPr lang="en-US" smtClean="0"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600FD-8C80-4F19-B734-254D2C607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2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536575" y="457200"/>
          <a:ext cx="3959225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Project" r:id="rId4" imgW="3960000" imgH="2700000" progId="Prism5.Document">
                  <p:embed/>
                </p:oleObj>
              </mc:Choice>
              <mc:Fallback>
                <p:oleObj name="Prism Project" r:id="rId4" imgW="3960000" imgH="2700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457200"/>
                        <a:ext cx="3959225" cy="270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" y="6215063"/>
            <a:ext cx="4076700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12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rcRect/>
          <a:stretch>
            <a:fillRect/>
          </a:stretch>
        </p:blipFill>
        <p:spPr bwMode="auto">
          <a:xfrm>
            <a:off x="457200" y="3455988"/>
            <a:ext cx="4548188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8" name="TextBox 1"/>
          <p:cNvSpPr txBox="1">
            <a:spLocks noChangeArrowheads="1"/>
          </p:cNvSpPr>
          <p:nvPr/>
        </p:nvSpPr>
        <p:spPr bwMode="auto">
          <a:xfrm>
            <a:off x="76200" y="381000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A)</a:t>
            </a:r>
          </a:p>
        </p:txBody>
      </p:sp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76200" y="3124200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B)</a:t>
            </a: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76200" y="59547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61434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Prism Project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bmessmer</dc:creator>
  <cp:lastModifiedBy>bmessmer</cp:lastModifiedBy>
  <cp:revision>1</cp:revision>
  <dcterms:created xsi:type="dcterms:W3CDTF">2014-05-29T23:35:01Z</dcterms:created>
  <dcterms:modified xsi:type="dcterms:W3CDTF">2014-05-29T23:35:41Z</dcterms:modified>
</cp:coreProperties>
</file>