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64" d="100"/>
          <a:sy n="164" d="100"/>
        </p:scale>
        <p:origin x="-1304"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interSettings" Target="printerSettings/printerSettings1.bin"/><Relationship Id="rId4" Type="http://schemas.openxmlformats.org/officeDocument/2006/relationships/presProps" Target="presProps.xml"/><Relationship Id="rId5" Type="http://schemas.openxmlformats.org/officeDocument/2006/relationships/viewProps" Target="viewProps.xml"/><Relationship Id="rId6" Type="http://schemas.openxmlformats.org/officeDocument/2006/relationships/theme" Target="theme/theme1.xml"/><Relationship Id="rId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0DEFE14-85E8-F247-B787-ADBFF31354C9}" type="datetimeFigureOut">
              <a:rPr lang="en-US" smtClean="0"/>
              <a:t>4/28/15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DC4FEB-F0AF-444E-8FF5-0CADC43E91A6}" type="slidenum">
              <a:rPr lang="en-US" smtClean="0"/>
              <a:t>‹#›</a:t>
            </a:fld>
            <a:endParaRPr lang="en-US"/>
          </a:p>
        </p:txBody>
      </p:sp>
    </p:spTree>
    <p:extLst>
      <p:ext uri="{BB962C8B-B14F-4D97-AF65-F5344CB8AC3E}">
        <p14:creationId xmlns:p14="http://schemas.microsoft.com/office/powerpoint/2010/main" val="35029367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0DEFE14-85E8-F247-B787-ADBFF31354C9}" type="datetimeFigureOut">
              <a:rPr lang="en-US" smtClean="0"/>
              <a:t>4/28/15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DC4FEB-F0AF-444E-8FF5-0CADC43E91A6}" type="slidenum">
              <a:rPr lang="en-US" smtClean="0"/>
              <a:t>‹#›</a:t>
            </a:fld>
            <a:endParaRPr lang="en-US"/>
          </a:p>
        </p:txBody>
      </p:sp>
    </p:spTree>
    <p:extLst>
      <p:ext uri="{BB962C8B-B14F-4D97-AF65-F5344CB8AC3E}">
        <p14:creationId xmlns:p14="http://schemas.microsoft.com/office/powerpoint/2010/main" val="652496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0DEFE14-85E8-F247-B787-ADBFF31354C9}" type="datetimeFigureOut">
              <a:rPr lang="en-US" smtClean="0"/>
              <a:t>4/28/15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DC4FEB-F0AF-444E-8FF5-0CADC43E91A6}" type="slidenum">
              <a:rPr lang="en-US" smtClean="0"/>
              <a:t>‹#›</a:t>
            </a:fld>
            <a:endParaRPr lang="en-US"/>
          </a:p>
        </p:txBody>
      </p:sp>
    </p:spTree>
    <p:extLst>
      <p:ext uri="{BB962C8B-B14F-4D97-AF65-F5344CB8AC3E}">
        <p14:creationId xmlns:p14="http://schemas.microsoft.com/office/powerpoint/2010/main" val="251327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0DEFE14-85E8-F247-B787-ADBFF31354C9}" type="datetimeFigureOut">
              <a:rPr lang="en-US" smtClean="0"/>
              <a:t>4/28/15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DC4FEB-F0AF-444E-8FF5-0CADC43E91A6}" type="slidenum">
              <a:rPr lang="en-US" smtClean="0"/>
              <a:t>‹#›</a:t>
            </a:fld>
            <a:endParaRPr lang="en-US"/>
          </a:p>
        </p:txBody>
      </p:sp>
    </p:spTree>
    <p:extLst>
      <p:ext uri="{BB962C8B-B14F-4D97-AF65-F5344CB8AC3E}">
        <p14:creationId xmlns:p14="http://schemas.microsoft.com/office/powerpoint/2010/main" val="877338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0DEFE14-85E8-F247-B787-ADBFF31354C9}" type="datetimeFigureOut">
              <a:rPr lang="en-US" smtClean="0"/>
              <a:t>4/28/15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DC4FEB-F0AF-444E-8FF5-0CADC43E91A6}" type="slidenum">
              <a:rPr lang="en-US" smtClean="0"/>
              <a:t>‹#›</a:t>
            </a:fld>
            <a:endParaRPr lang="en-US"/>
          </a:p>
        </p:txBody>
      </p:sp>
    </p:spTree>
    <p:extLst>
      <p:ext uri="{BB962C8B-B14F-4D97-AF65-F5344CB8AC3E}">
        <p14:creationId xmlns:p14="http://schemas.microsoft.com/office/powerpoint/2010/main" val="264289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0DEFE14-85E8-F247-B787-ADBFF31354C9}" type="datetimeFigureOut">
              <a:rPr lang="en-US" smtClean="0"/>
              <a:t>4/28/15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DC4FEB-F0AF-444E-8FF5-0CADC43E91A6}" type="slidenum">
              <a:rPr lang="en-US" smtClean="0"/>
              <a:t>‹#›</a:t>
            </a:fld>
            <a:endParaRPr lang="en-US"/>
          </a:p>
        </p:txBody>
      </p:sp>
    </p:spTree>
    <p:extLst>
      <p:ext uri="{BB962C8B-B14F-4D97-AF65-F5344CB8AC3E}">
        <p14:creationId xmlns:p14="http://schemas.microsoft.com/office/powerpoint/2010/main" val="2360993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0DEFE14-85E8-F247-B787-ADBFF31354C9}" type="datetimeFigureOut">
              <a:rPr lang="en-US" smtClean="0"/>
              <a:t>4/28/15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DC4FEB-F0AF-444E-8FF5-0CADC43E91A6}" type="slidenum">
              <a:rPr lang="en-US" smtClean="0"/>
              <a:t>‹#›</a:t>
            </a:fld>
            <a:endParaRPr lang="en-US"/>
          </a:p>
        </p:txBody>
      </p:sp>
    </p:spTree>
    <p:extLst>
      <p:ext uri="{BB962C8B-B14F-4D97-AF65-F5344CB8AC3E}">
        <p14:creationId xmlns:p14="http://schemas.microsoft.com/office/powerpoint/2010/main" val="16750147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0DEFE14-85E8-F247-B787-ADBFF31354C9}" type="datetimeFigureOut">
              <a:rPr lang="en-US" smtClean="0"/>
              <a:t>4/28/15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DC4FEB-F0AF-444E-8FF5-0CADC43E91A6}" type="slidenum">
              <a:rPr lang="en-US" smtClean="0"/>
              <a:t>‹#›</a:t>
            </a:fld>
            <a:endParaRPr lang="en-US"/>
          </a:p>
        </p:txBody>
      </p:sp>
    </p:spTree>
    <p:extLst>
      <p:ext uri="{BB962C8B-B14F-4D97-AF65-F5344CB8AC3E}">
        <p14:creationId xmlns:p14="http://schemas.microsoft.com/office/powerpoint/2010/main" val="2746147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DEFE14-85E8-F247-B787-ADBFF31354C9}" type="datetimeFigureOut">
              <a:rPr lang="en-US" smtClean="0"/>
              <a:t>4/28/15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3DC4FEB-F0AF-444E-8FF5-0CADC43E91A6}" type="slidenum">
              <a:rPr lang="en-US" smtClean="0"/>
              <a:t>‹#›</a:t>
            </a:fld>
            <a:endParaRPr lang="en-US"/>
          </a:p>
        </p:txBody>
      </p:sp>
    </p:spTree>
    <p:extLst>
      <p:ext uri="{BB962C8B-B14F-4D97-AF65-F5344CB8AC3E}">
        <p14:creationId xmlns:p14="http://schemas.microsoft.com/office/powerpoint/2010/main" val="2580314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0DEFE14-85E8-F247-B787-ADBFF31354C9}" type="datetimeFigureOut">
              <a:rPr lang="en-US" smtClean="0"/>
              <a:t>4/28/15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DC4FEB-F0AF-444E-8FF5-0CADC43E91A6}" type="slidenum">
              <a:rPr lang="en-US" smtClean="0"/>
              <a:t>‹#›</a:t>
            </a:fld>
            <a:endParaRPr lang="en-US"/>
          </a:p>
        </p:txBody>
      </p:sp>
    </p:spTree>
    <p:extLst>
      <p:ext uri="{BB962C8B-B14F-4D97-AF65-F5344CB8AC3E}">
        <p14:creationId xmlns:p14="http://schemas.microsoft.com/office/powerpoint/2010/main" val="2573546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0DEFE14-85E8-F247-B787-ADBFF31354C9}" type="datetimeFigureOut">
              <a:rPr lang="en-US" smtClean="0"/>
              <a:t>4/28/15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DC4FEB-F0AF-444E-8FF5-0CADC43E91A6}" type="slidenum">
              <a:rPr lang="en-US" smtClean="0"/>
              <a:t>‹#›</a:t>
            </a:fld>
            <a:endParaRPr lang="en-US"/>
          </a:p>
        </p:txBody>
      </p:sp>
    </p:spTree>
    <p:extLst>
      <p:ext uri="{BB962C8B-B14F-4D97-AF65-F5344CB8AC3E}">
        <p14:creationId xmlns:p14="http://schemas.microsoft.com/office/powerpoint/2010/main" val="342097087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DEFE14-85E8-F247-B787-ADBFF31354C9}" type="datetimeFigureOut">
              <a:rPr lang="en-US" smtClean="0"/>
              <a:t>4/28/15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DC4FEB-F0AF-444E-8FF5-0CADC43E91A6}" type="slidenum">
              <a:rPr lang="en-US" smtClean="0"/>
              <a:t>‹#›</a:t>
            </a:fld>
            <a:endParaRPr lang="en-US"/>
          </a:p>
        </p:txBody>
      </p:sp>
    </p:spTree>
    <p:extLst>
      <p:ext uri="{BB962C8B-B14F-4D97-AF65-F5344CB8AC3E}">
        <p14:creationId xmlns:p14="http://schemas.microsoft.com/office/powerpoint/2010/main" val="26060275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emf"/><Relationship Id="rId1" Type="http://schemas.openxmlformats.org/officeDocument/2006/relationships/slideLayout" Target="../slideLayouts/slideLayout7.xml"/><Relationship Id="rId2"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5924381" y="2751960"/>
            <a:ext cx="2440766" cy="2326299"/>
          </a:xfrm>
          <a:prstGeom prst="rect">
            <a:avLst/>
          </a:prstGeom>
          <a:noFill/>
          <a:ln>
            <a:noFill/>
          </a:ln>
        </p:spPr>
      </p:pic>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479026" y="2766993"/>
            <a:ext cx="2489379" cy="2640863"/>
          </a:xfrm>
          <a:prstGeom prst="rect">
            <a:avLst/>
          </a:prstGeom>
          <a:noFill/>
          <a:ln>
            <a:noFill/>
          </a:ln>
          <a:extLst>
            <a:ext uri="{FAA26D3D-D897-4be2-8F04-BA451C77F1D7}">
              <ma14:placeholderFlag xmlns:ma14="http://schemas.microsoft.com/office/mac/drawingml/2011/main"/>
            </a:ext>
          </a:extLst>
        </p:spPr>
      </p:pic>
      <p:sp>
        <p:nvSpPr>
          <p:cNvPr id="2" name="TextBox 1"/>
          <p:cNvSpPr txBox="1"/>
          <p:nvPr/>
        </p:nvSpPr>
        <p:spPr>
          <a:xfrm>
            <a:off x="2369267" y="259715"/>
            <a:ext cx="274434" cy="276999"/>
          </a:xfrm>
          <a:prstGeom prst="rect">
            <a:avLst/>
          </a:prstGeom>
          <a:noFill/>
        </p:spPr>
        <p:txBody>
          <a:bodyPr wrap="none" rtlCol="0">
            <a:spAutoFit/>
          </a:bodyPr>
          <a:lstStyle/>
          <a:p>
            <a:r>
              <a:rPr lang="en-US" sz="1200" dirty="0" smtClean="0"/>
              <a:t>A</a:t>
            </a:r>
            <a:endParaRPr lang="en-US" sz="1200" dirty="0"/>
          </a:p>
        </p:txBody>
      </p:sp>
      <p:sp>
        <p:nvSpPr>
          <p:cNvPr id="5" name="TextBox 4"/>
          <p:cNvSpPr txBox="1"/>
          <p:nvPr/>
        </p:nvSpPr>
        <p:spPr>
          <a:xfrm>
            <a:off x="479026" y="2841219"/>
            <a:ext cx="268373" cy="276999"/>
          </a:xfrm>
          <a:prstGeom prst="rect">
            <a:avLst/>
          </a:prstGeom>
          <a:noFill/>
        </p:spPr>
        <p:txBody>
          <a:bodyPr wrap="none" rtlCol="0">
            <a:spAutoFit/>
          </a:bodyPr>
          <a:lstStyle/>
          <a:p>
            <a:r>
              <a:rPr lang="en-US" sz="1200" dirty="0"/>
              <a:t>B</a:t>
            </a:r>
          </a:p>
        </p:txBody>
      </p:sp>
      <p:pic>
        <p:nvPicPr>
          <p:cNvPr id="7" name="Picture 6"/>
          <p:cNvPicPr>
            <a:picLocks noChangeAspect="1"/>
          </p:cNvPicPr>
          <p:nvPr/>
        </p:nvPicPr>
        <p:blipFill>
          <a:blip r:embed="rId4"/>
          <a:stretch>
            <a:fillRect/>
          </a:stretch>
        </p:blipFill>
        <p:spPr>
          <a:xfrm>
            <a:off x="1723716" y="259715"/>
            <a:ext cx="3675902" cy="2551242"/>
          </a:xfrm>
          <a:prstGeom prst="rect">
            <a:avLst/>
          </a:prstGeom>
        </p:spPr>
      </p:pic>
      <p:sp>
        <p:nvSpPr>
          <p:cNvPr id="3" name="TextBox 2"/>
          <p:cNvSpPr txBox="1"/>
          <p:nvPr/>
        </p:nvSpPr>
        <p:spPr>
          <a:xfrm>
            <a:off x="5399618" y="2898909"/>
            <a:ext cx="266720" cy="276999"/>
          </a:xfrm>
          <a:prstGeom prst="rect">
            <a:avLst/>
          </a:prstGeom>
          <a:noFill/>
        </p:spPr>
        <p:txBody>
          <a:bodyPr wrap="none" rtlCol="0">
            <a:spAutoFit/>
          </a:bodyPr>
          <a:lstStyle/>
          <a:p>
            <a:r>
              <a:rPr lang="en-US" sz="1200" dirty="0" smtClean="0"/>
              <a:t>C</a:t>
            </a:r>
            <a:endParaRPr lang="en-US" sz="1200" dirty="0"/>
          </a:p>
        </p:txBody>
      </p:sp>
      <p:sp>
        <p:nvSpPr>
          <p:cNvPr id="9" name="Rectangle 8"/>
          <p:cNvSpPr/>
          <p:nvPr/>
        </p:nvSpPr>
        <p:spPr>
          <a:xfrm>
            <a:off x="85187" y="5541139"/>
            <a:ext cx="8913609" cy="1323439"/>
          </a:xfrm>
          <a:prstGeom prst="rect">
            <a:avLst/>
          </a:prstGeom>
        </p:spPr>
        <p:txBody>
          <a:bodyPr wrap="square">
            <a:spAutoFit/>
          </a:bodyPr>
          <a:lstStyle/>
          <a:p>
            <a:r>
              <a:rPr lang="en-US" sz="1000" smtClean="0"/>
              <a:t>Supplementary Figure 1</a:t>
            </a:r>
            <a:r>
              <a:rPr lang="en-US" sz="1000" dirty="0" smtClean="0"/>
              <a:t>. CONSORT </a:t>
            </a:r>
            <a:r>
              <a:rPr lang="en-US" sz="1000" dirty="0"/>
              <a:t>flow chart of patients and data, and Venn diagrams of results for association analyses. A) Gene expression analysis was performed on breast cancer tumors collected before treatment (T1), 24-96 hours after initiation of anthracycline-based neoadjuvant chemotherapy (T2) and at the time of surgery (TS). B) Venn diagram showing overlap of genes associated with chemotherapy response as defined by residual cancer burden (RCB). Breast cancer tumors were collected prior to treatment (T1) and 24-96 hours after initiation of anthracycline-based neoadjuvant chemotherapy (T2). The change in gene expression between two time points is indicated as T2-T1. Differential expression analysis between RCB 0/1 vs. RCB 2/3 was performed on expression data from T1, T2 and T2-T1. B) Venn diagram showing overlap of genes associated with recurrence-free survival (RFS). Gene expression profiling of tumors was performed prior to treatment (T1) and at surgery (TS). The change in expression of genes between two time points is indicated as TS-T1. Genes associated with RFS was examined using Cox proportional hazards modeling.</a:t>
            </a:r>
          </a:p>
          <a:p>
            <a:r>
              <a:rPr lang="en-US" sz="1000" dirty="0"/>
              <a:t> </a:t>
            </a:r>
          </a:p>
        </p:txBody>
      </p:sp>
    </p:spTree>
    <p:extLst>
      <p:ext uri="{BB962C8B-B14F-4D97-AF65-F5344CB8AC3E}">
        <p14:creationId xmlns:p14="http://schemas.microsoft.com/office/powerpoint/2010/main" val="3995069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TotalTime>
  <Words>228</Words>
  <Application>Microsoft Macintosh PowerPoint</Application>
  <PresentationFormat>On-screen Show (4:3)</PresentationFormat>
  <Paragraphs>5</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Company>UCSF</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Magbanua</dc:creator>
  <cp:lastModifiedBy>Mark Magbanua</cp:lastModifiedBy>
  <cp:revision>6</cp:revision>
  <dcterms:created xsi:type="dcterms:W3CDTF">2014-12-16T21:06:53Z</dcterms:created>
  <dcterms:modified xsi:type="dcterms:W3CDTF">2015-04-28T16:53:38Z</dcterms:modified>
</cp:coreProperties>
</file>