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7" d="100"/>
          <a:sy n="107" d="100"/>
        </p:scale>
        <p:origin x="-18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71594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43858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40478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069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6294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35229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45683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04869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515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74591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358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AB407-C22B-4831-B277-1FD3BAD91EC1}" type="datetimeFigureOut">
              <a:rPr lang="he-IL" smtClean="0"/>
              <a:t>י"ז/ניסן/תשע"ה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764B9-EC31-47F1-A4F5-40219010CE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7543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88840"/>
            <a:ext cx="504056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764704"/>
            <a:ext cx="122413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/>
              <a:t>Fig. S2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25668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3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LABS-P</dc:creator>
  <cp:lastModifiedBy>LABS-P</cp:lastModifiedBy>
  <cp:revision>5</cp:revision>
  <dcterms:created xsi:type="dcterms:W3CDTF">2015-03-30T09:40:29Z</dcterms:created>
  <dcterms:modified xsi:type="dcterms:W3CDTF">2015-04-06T09:47:50Z</dcterms:modified>
</cp:coreProperties>
</file>