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5F6C-7362-48C9-A97C-A284BAEA466C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843A-49A7-4F82-855E-889F7ABCB1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83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5F6C-7362-48C9-A97C-A284BAEA466C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843A-49A7-4F82-855E-889F7ABCB1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76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5F6C-7362-48C9-A97C-A284BAEA466C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843A-49A7-4F82-855E-889F7ABCB1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46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5F6C-7362-48C9-A97C-A284BAEA466C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843A-49A7-4F82-855E-889F7ABCB1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690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5F6C-7362-48C9-A97C-A284BAEA466C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843A-49A7-4F82-855E-889F7ABCB1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23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5F6C-7362-48C9-A97C-A284BAEA466C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843A-49A7-4F82-855E-889F7ABCB1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292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5F6C-7362-48C9-A97C-A284BAEA466C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843A-49A7-4F82-855E-889F7ABCB1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60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5F6C-7362-48C9-A97C-A284BAEA466C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843A-49A7-4F82-855E-889F7ABCB1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11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5F6C-7362-48C9-A97C-A284BAEA466C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843A-49A7-4F82-855E-889F7ABCB1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035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5F6C-7362-48C9-A97C-A284BAEA466C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843A-49A7-4F82-855E-889F7ABCB1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890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A5F6C-7362-48C9-A97C-A284BAEA466C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843A-49A7-4F82-855E-889F7ABCB1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587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A5F6C-7362-48C9-A97C-A284BAEA466C}" type="datetimeFigureOut">
              <a:rPr lang="en-GB" smtClean="0"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6843A-49A7-4F82-855E-889F7ABCB1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33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8706917"/>
              </p:ext>
            </p:extLst>
          </p:nvPr>
        </p:nvGraphicFramePr>
        <p:xfrm>
          <a:off x="895435" y="542257"/>
          <a:ext cx="3479800" cy="320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Prism 5" r:id="rId3" imgW="3479400" imgH="3203280" progId="Prism5.Document">
                  <p:embed/>
                </p:oleObj>
              </mc:Choice>
              <mc:Fallback>
                <p:oleObj name="Prism 5" r:id="rId3" imgW="3479400" imgH="320328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5435" y="542257"/>
                        <a:ext cx="3479800" cy="3203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1635379"/>
              </p:ext>
            </p:extLst>
          </p:nvPr>
        </p:nvGraphicFramePr>
        <p:xfrm>
          <a:off x="4865098" y="576299"/>
          <a:ext cx="2816225" cy="2716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Prism 5" r:id="rId5" imgW="2816280" imgH="2715840" progId="Prism5.Document">
                  <p:embed/>
                </p:oleObj>
              </mc:Choice>
              <mc:Fallback>
                <p:oleObj name="Prism 5" r:id="rId5" imgW="2816280" imgH="271584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65098" y="576299"/>
                        <a:ext cx="2816225" cy="2716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5766" y="3685745"/>
            <a:ext cx="3057912" cy="58416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70553" y="489242"/>
            <a:ext cx="4081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prstClr val="black"/>
                </a:solidFill>
              </a:rPr>
              <a:t>(A)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00705" y="489241"/>
            <a:ext cx="4081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prstClr val="black"/>
                </a:solidFill>
              </a:rPr>
              <a:t>(B)</a:t>
            </a:r>
            <a:endParaRPr lang="en-GB" sz="12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3" y="76201"/>
            <a:ext cx="1094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Figure </a:t>
            </a:r>
            <a:r>
              <a:rPr lang="en-GB" dirty="0" smtClean="0">
                <a:solidFill>
                  <a:prstClr val="black"/>
                </a:solidFill>
              </a:rPr>
              <a:t>S2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99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15744</TotalTime>
  <Words>8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Prism 5</vt:lpstr>
      <vt:lpstr>PowerPoint Presentation</vt:lpstr>
    </vt:vector>
  </TitlesOfParts>
  <Company>University of Brighton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Renee Flaherty</dc:creator>
  <cp:lastModifiedBy>Renee Flaherty</cp:lastModifiedBy>
  <cp:revision>12</cp:revision>
  <cp:lastPrinted>2016-06-27T13:44:45Z</cp:lastPrinted>
  <dcterms:created xsi:type="dcterms:W3CDTF">2016-06-23T11:20:29Z</dcterms:created>
  <dcterms:modified xsi:type="dcterms:W3CDTF">2016-07-04T12:34:40Z</dcterms:modified>
</cp:coreProperties>
</file>