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5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68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931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590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369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5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53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95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0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9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32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85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D67CD-51F9-4695-A2BE-4208AD9675B9}" type="datetimeFigureOut">
              <a:rPr lang="en-GB" smtClean="0"/>
              <a:t>01/02/2017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11B81-41F9-4310-A2A3-17F874AD26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51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6077" y="1056315"/>
            <a:ext cx="3938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896047"/>
              </p:ext>
            </p:extLst>
          </p:nvPr>
        </p:nvGraphicFramePr>
        <p:xfrm>
          <a:off x="3297183" y="1056315"/>
          <a:ext cx="2613025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5" r:id="rId3" imgW="2853000" imgH="2686680" progId="Prism5.Document">
                  <p:embed/>
                </p:oleObj>
              </mc:Choice>
              <mc:Fallback>
                <p:oleObj name="Prism 5" r:id="rId3" imgW="2853000" imgH="2686680" progId="Prism5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97183" y="1056315"/>
                        <a:ext cx="2613025" cy="2457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61" t="38751" r="35453" b="52801"/>
          <a:stretch/>
        </p:blipFill>
        <p:spPr>
          <a:xfrm>
            <a:off x="2803000" y="4005064"/>
            <a:ext cx="3780000" cy="361489"/>
          </a:xfrm>
          <a:prstGeom prst="rect">
            <a:avLst/>
          </a:prstGeom>
        </p:spPr>
      </p:pic>
      <p:sp>
        <p:nvSpPr>
          <p:cNvPr id="17" name="Right Bracket 16"/>
          <p:cNvSpPr/>
          <p:nvPr/>
        </p:nvSpPr>
        <p:spPr>
          <a:xfrm rot="5400000">
            <a:off x="3821303" y="4005940"/>
            <a:ext cx="60215" cy="997714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 rot="18593080">
            <a:off x="4267851" y="4754781"/>
            <a:ext cx="968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Cort 24hrs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8593080">
            <a:off x="3468280" y="4713133"/>
            <a:ext cx="736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Unstim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38066" y="3717032"/>
            <a:ext cx="888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130KDa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/>
          <a:srcRect l="14538" t="31384" b="37233"/>
          <a:stretch/>
        </p:blipFill>
        <p:spPr>
          <a:xfrm>
            <a:off x="3285927" y="3772159"/>
            <a:ext cx="3335607" cy="144506"/>
          </a:xfrm>
          <a:prstGeom prst="rect">
            <a:avLst/>
          </a:prstGeom>
        </p:spPr>
      </p:pic>
      <p:sp>
        <p:nvSpPr>
          <p:cNvPr id="22" name="Right Bracket 21"/>
          <p:cNvSpPr/>
          <p:nvPr/>
        </p:nvSpPr>
        <p:spPr>
          <a:xfrm rot="5400000">
            <a:off x="6011086" y="4011024"/>
            <a:ext cx="60215" cy="997714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ight Bracket 22"/>
          <p:cNvSpPr/>
          <p:nvPr/>
        </p:nvSpPr>
        <p:spPr>
          <a:xfrm rot="5400000">
            <a:off x="4923624" y="4011024"/>
            <a:ext cx="60215" cy="997714"/>
          </a:xfrm>
          <a:prstGeom prst="rightBracket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2603096" y="4000795"/>
            <a:ext cx="888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45KDa</a:t>
            </a:r>
            <a:r>
              <a:rPr lang="en-GB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18593080">
            <a:off x="5402460" y="4820190"/>
            <a:ext cx="9258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Cort 30mins</a:t>
            </a:r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3" y="76201"/>
            <a:ext cx="1094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Figure </a:t>
            </a:r>
            <a:r>
              <a:rPr lang="en-GB" dirty="0" smtClean="0">
                <a:solidFill>
                  <a:prstClr val="black"/>
                </a:solidFill>
              </a:rPr>
              <a:t>S3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3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University of Brighton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Flint</dc:creator>
  <cp:lastModifiedBy>Melanie Flint</cp:lastModifiedBy>
  <cp:revision>2</cp:revision>
  <dcterms:created xsi:type="dcterms:W3CDTF">2017-02-01T13:07:56Z</dcterms:created>
  <dcterms:modified xsi:type="dcterms:W3CDTF">2017-02-01T13:40:26Z</dcterms:modified>
</cp:coreProperties>
</file>