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5" d="100"/>
          <a:sy n="95" d="100"/>
        </p:scale>
        <p:origin x="-24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74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707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573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219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382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12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371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61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08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455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48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00525-4276-46F5-8C17-87DBB739AAE6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94DD4-54E7-425B-9822-6125CC0AAD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24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1177131"/>
            <a:ext cx="4057650" cy="2181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3" y="76201"/>
            <a:ext cx="1094635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3" y="76201"/>
            <a:ext cx="1094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Figure </a:t>
            </a:r>
            <a:r>
              <a:rPr lang="en-GB" dirty="0" smtClean="0">
                <a:solidFill>
                  <a:prstClr val="black"/>
                </a:solidFill>
              </a:rPr>
              <a:t>S5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29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2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Renee Flaherty</dc:creator>
  <cp:lastModifiedBy>Melanie Flint</cp:lastModifiedBy>
  <cp:revision>2</cp:revision>
  <cp:lastPrinted>2017-02-01T13:41:02Z</cp:lastPrinted>
  <dcterms:created xsi:type="dcterms:W3CDTF">2017-01-31T17:45:50Z</dcterms:created>
  <dcterms:modified xsi:type="dcterms:W3CDTF">2017-02-01T13:41:05Z</dcterms:modified>
</cp:coreProperties>
</file>