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4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43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6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65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8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3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39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0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2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28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1A093-CDDF-485E-AD84-612A878F5209}" type="datetimeFigureOut">
              <a:rPr lang="en-US" smtClean="0"/>
              <a:t>2/11/2018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B0B64-B78C-4B8E-9FE3-D477A6034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80452"/>
            <a:ext cx="9177535" cy="70908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04257" y="228600"/>
            <a:ext cx="67056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85557" y="6386232"/>
            <a:ext cx="1143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2471" y="2461736"/>
            <a:ext cx="3369129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≤ 4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 =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64,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94%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&gt;4 &amp; ≤7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 =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570,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92%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 =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87,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= 86%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0675" y="3733799"/>
            <a:ext cx="6096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≤4 vs &gt;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 &amp; ≤7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HR = 1.0 (0.5, 2.0), p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.89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&gt;7 vs &gt;4 &amp; ≤7: HR 1.9 (1.1,3.3), p = .018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6096000"/>
            <a:ext cx="807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		      5		            10		    15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609600"/>
            <a:ext cx="461665" cy="5334000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0.0	 0.2	 0.4	  0.6	  0.8	  1.0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86800" y="609600"/>
            <a:ext cx="461665" cy="5334000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0.0	 0.2	 0.4	  0.6	  0.8	  1.0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2209800"/>
            <a:ext cx="3048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6200000">
            <a:off x="-1426338" y="3091853"/>
            <a:ext cx="32464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Recurrence-Free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Survival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038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87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Weiss</dc:creator>
  <cp:lastModifiedBy>Anna Weiss</cp:lastModifiedBy>
  <cp:revision>5</cp:revision>
  <dcterms:created xsi:type="dcterms:W3CDTF">2017-12-21T03:00:24Z</dcterms:created>
  <dcterms:modified xsi:type="dcterms:W3CDTF">2018-02-11T17:09:24Z</dcterms:modified>
</cp:coreProperties>
</file>