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1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E8FD-76D1-444C-B910-4AB4E30677E1}" type="datetimeFigureOut">
              <a:rPr lang="en-GB" smtClean="0"/>
              <a:t>04/01/2018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87C60-FBBF-4952-B38A-4D9DB4BEE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698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E8FD-76D1-444C-B910-4AB4E30677E1}" type="datetimeFigureOut">
              <a:rPr lang="en-GB" smtClean="0"/>
              <a:t>04/01/2018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87C60-FBBF-4952-B38A-4D9DB4BEE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282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E8FD-76D1-444C-B910-4AB4E30677E1}" type="datetimeFigureOut">
              <a:rPr lang="en-GB" smtClean="0"/>
              <a:t>04/01/2018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87C60-FBBF-4952-B38A-4D9DB4BEE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321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E8FD-76D1-444C-B910-4AB4E30677E1}" type="datetimeFigureOut">
              <a:rPr lang="en-GB" smtClean="0"/>
              <a:t>04/01/2018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87C60-FBBF-4952-B38A-4D9DB4BEE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855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E8FD-76D1-444C-B910-4AB4E30677E1}" type="datetimeFigureOut">
              <a:rPr lang="en-GB" smtClean="0"/>
              <a:t>04/01/2018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87C60-FBBF-4952-B38A-4D9DB4BEE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702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E8FD-76D1-444C-B910-4AB4E30677E1}" type="datetimeFigureOut">
              <a:rPr lang="en-GB" smtClean="0"/>
              <a:t>04/01/2018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87C60-FBBF-4952-B38A-4D9DB4BEE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215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E8FD-76D1-444C-B910-4AB4E30677E1}" type="datetimeFigureOut">
              <a:rPr lang="en-GB" smtClean="0"/>
              <a:t>04/01/2018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87C60-FBBF-4952-B38A-4D9DB4BEE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424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E8FD-76D1-444C-B910-4AB4E30677E1}" type="datetimeFigureOut">
              <a:rPr lang="en-GB" smtClean="0"/>
              <a:t>04/01/2018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87C60-FBBF-4952-B38A-4D9DB4BEE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496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E8FD-76D1-444C-B910-4AB4E30677E1}" type="datetimeFigureOut">
              <a:rPr lang="en-GB" smtClean="0"/>
              <a:t>04/01/2018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87C60-FBBF-4952-B38A-4D9DB4BEE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262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E8FD-76D1-444C-B910-4AB4E30677E1}" type="datetimeFigureOut">
              <a:rPr lang="en-GB" smtClean="0"/>
              <a:t>04/01/2018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87C60-FBBF-4952-B38A-4D9DB4BEE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55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E8FD-76D1-444C-B910-4AB4E30677E1}" type="datetimeFigureOut">
              <a:rPr lang="en-GB" smtClean="0"/>
              <a:t>04/01/2018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87C60-FBBF-4952-B38A-4D9DB4BEE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131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9E8FD-76D1-444C-B910-4AB4E30677E1}" type="datetimeFigureOut">
              <a:rPr lang="en-GB" smtClean="0"/>
              <a:t>04/01/2018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87C60-FBBF-4952-B38A-4D9DB4BEEF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91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56" y="72243"/>
            <a:ext cx="2294208" cy="2340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042" y="72243"/>
            <a:ext cx="2344596" cy="2340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67" y="2493592"/>
            <a:ext cx="2432489" cy="2340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353" y="2452027"/>
            <a:ext cx="2349124" cy="2340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42" y="4807529"/>
            <a:ext cx="2340000" cy="2340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544" y="4807529"/>
            <a:ext cx="2230525" cy="2340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48" y="7319496"/>
            <a:ext cx="2362199" cy="234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722147" y="232851"/>
            <a:ext cx="383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0153" y="232851"/>
            <a:ext cx="383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A</a:t>
            </a:r>
            <a:endParaRPr lang="en-GB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737387" y="2568185"/>
            <a:ext cx="383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6699" y="2568185"/>
            <a:ext cx="383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0153" y="4968137"/>
            <a:ext cx="383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E</a:t>
            </a:r>
            <a:endParaRPr lang="en-GB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3722147" y="4938102"/>
            <a:ext cx="383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F</a:t>
            </a:r>
            <a:endParaRPr lang="en-GB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46699" y="7368089"/>
            <a:ext cx="383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G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75067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7</Words>
  <Application>Microsoft Office PowerPoint</Application>
  <PresentationFormat>A4 Paper (210x297 mm)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of Nottingham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 ansari Rokaya</dc:creator>
  <cp:lastModifiedBy>Andrew Green</cp:lastModifiedBy>
  <cp:revision>7</cp:revision>
  <dcterms:created xsi:type="dcterms:W3CDTF">2017-12-22T19:07:47Z</dcterms:created>
  <dcterms:modified xsi:type="dcterms:W3CDTF">2018-01-04T11:26:50Z</dcterms:modified>
</cp:coreProperties>
</file>