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1" r:id="rId2"/>
  </p:sldIdLst>
  <p:sldSz cx="7772400" cy="100584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61" autoAdjust="0"/>
    <p:restoredTop sz="96473" autoAdjust="0"/>
  </p:normalViewPr>
  <p:slideViewPr>
    <p:cSldViewPr snapToGrid="0" snapToObjects="1">
      <p:cViewPr varScale="1">
        <p:scale>
          <a:sx n="74" d="100"/>
          <a:sy n="74" d="100"/>
        </p:scale>
        <p:origin x="-1332" y="-114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7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23" Type="http://schemas.microsoft.com/office/2015/10/relationships/revisionInfo" Target="revisionInfo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4F2B42D-FF3C-45C3-9B05-AD3F5D1F7870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B13D414-D080-481A-899A-C08C44A68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0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A9C01-7984-AE46-BB1B-122021F6548C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A53AE-6797-624D-A704-4B6856D19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14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8"/>
            <a:ext cx="6606540" cy="2156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C74F-7DA9-4E0C-9AA4-A93B54B1872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FB46F-8F27-46D5-99B1-C919D614A7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3B8C-A16E-417A-B57E-E19981667B7F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4A09D-CEDF-428A-B634-2EA5E036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8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9" y="591398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576D3-E1B1-4916-9333-F076CD805A1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0F248-F9E0-4893-ADB7-1B4CA932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4D657-45CB-41D4-8D6F-EE1FC3D6410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DCC3-2292-4674-8C16-D633B5F15E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1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8124-2A87-4AB3-B68E-1555E84EBEB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D21FD-4ED2-4E2D-B77B-651D4618C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600" y="3441278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8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989E-DD7E-4E95-9453-BFFEFCB9658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DA90D-3F3F-4AF0-BABD-EE1F6742E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7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7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4B41-2287-46A5-A6A5-DD7B09497348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225B-7EE1-46A3-AC17-CA3FB7E5A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0522-7A9E-468E-ABA5-EF9CC86FE39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56D65-5AEB-4019-8534-AC72B18FD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ADC0-681A-4C88-A18B-528E5D37CD3E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4C540-4FD3-4DB4-9938-E538475CC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2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5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5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39313-7008-409E-BABC-F8ADA7233F16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934D-4D1F-4071-A61F-63479EE94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8"/>
            <a:ext cx="4663440" cy="603504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F9716-E495-409D-A9DA-C49609D72EF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9624-292F-45A1-B42B-E8117C2E6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8938" y="403225"/>
            <a:ext cx="69945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938" y="2346326"/>
            <a:ext cx="6994525" cy="663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9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946BDC-C8AE-4928-9A70-64F2A9B6A68B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888" y="9323390"/>
            <a:ext cx="24606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5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8E59B6-BD62-4AE2-8695-3F8288EE6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50878" y="298525"/>
            <a:ext cx="123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Supplemental 3.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741" y="1974356"/>
            <a:ext cx="6594939" cy="693190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39307</TotalTime>
  <Words>2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Bolin Guitars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Celeste Bolin</dc:creator>
  <cp:lastModifiedBy>Calumpang, Mario Jade</cp:lastModifiedBy>
  <cp:revision>331</cp:revision>
  <cp:lastPrinted>2015-02-13T00:48:35Z</cp:lastPrinted>
  <dcterms:created xsi:type="dcterms:W3CDTF">2015-02-06T17:24:33Z</dcterms:created>
  <dcterms:modified xsi:type="dcterms:W3CDTF">2018-05-24T03:41:05Z</dcterms:modified>
</cp:coreProperties>
</file>