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4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E488E-2644-4A52-A4A7-398CBDCFAA48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9E41B-384E-457A-84D9-11ED608168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5155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POK697</a:t>
            </a:r>
          </a:p>
          <a:p>
            <a:r>
              <a:rPr lang="en-US" dirty="0" smtClean="0"/>
              <a:t>GUN596</a:t>
            </a:r>
          </a:p>
          <a:p>
            <a:r>
              <a:rPr lang="en-US" dirty="0" smtClean="0"/>
              <a:t>MET694</a:t>
            </a:r>
          </a:p>
          <a:p>
            <a:r>
              <a:rPr lang="en-US" dirty="0" smtClean="0"/>
              <a:t>SOM629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1D5A40-DAB3-4397-A60B-E52DC0EC8A19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081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59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770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76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53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165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8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713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86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22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06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73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4B9784-C2D2-4312-B864-1C4D0933F67C}" type="datetimeFigureOut">
              <a:rPr lang="en-US" smtClean="0"/>
              <a:t>5/4/2018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8A967-0626-442F-BCBA-421C5A5D5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176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410896" y="3429000"/>
            <a:ext cx="3072892" cy="2926080"/>
            <a:chOff x="410896" y="3429000"/>
            <a:chExt cx="3072892" cy="292608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237"/>
            <a:stretch/>
          </p:blipFill>
          <p:spPr>
            <a:xfrm>
              <a:off x="410896" y="3429000"/>
              <a:ext cx="3072892" cy="292608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674523" y="4707374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5.1N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096696" y="412646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6324600" y="6599802"/>
            <a:ext cx="28200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Barrett et al., Supplemental Figure </a:t>
            </a:r>
            <a:r>
              <a:rPr lang="en-US" sz="12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2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485539" y="689579"/>
            <a:ext cx="3178988" cy="2129821"/>
            <a:chOff x="304800" y="152400"/>
            <a:chExt cx="3178988" cy="2129821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518" b="27212"/>
            <a:stretch/>
          </p:blipFill>
          <p:spPr>
            <a:xfrm>
              <a:off x="304800" y="152400"/>
              <a:ext cx="3178988" cy="2129821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447800" y="123086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2.9N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66800" y="497562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23621" y="161186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FF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5.8N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419600" y="381000"/>
            <a:ext cx="3008955" cy="2926080"/>
            <a:chOff x="4419600" y="381000"/>
            <a:chExt cx="3008955" cy="292608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875"/>
            <a:stretch/>
          </p:blipFill>
          <p:spPr>
            <a:xfrm>
              <a:off x="4419600" y="381000"/>
              <a:ext cx="3008955" cy="292608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5294292" y="199286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3.3N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029200" y="1259562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6666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2.0N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33621" y="2526268"/>
              <a:ext cx="67197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FF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6.6N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727" b="24522"/>
          <a:stretch/>
        </p:blipFill>
        <p:spPr>
          <a:xfrm>
            <a:off x="4572000" y="3811260"/>
            <a:ext cx="3170802" cy="22085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294292" y="5194528"/>
            <a:ext cx="6719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3.1N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76800" y="4661128"/>
            <a:ext cx="67197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66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2.0N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6701" y="7736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7972" y="7736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3628" y="3581400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48200" y="3897868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31323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</Words>
  <Application>Microsoft Office PowerPoint</Application>
  <PresentationFormat>On-screen Show (4:3)</PresentationFormat>
  <Paragraphs>20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Mayo Clinic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T Barrett</dc:creator>
  <cp:lastModifiedBy>Michael T Barrett</cp:lastModifiedBy>
  <cp:revision>3</cp:revision>
  <dcterms:created xsi:type="dcterms:W3CDTF">2017-11-30T23:23:16Z</dcterms:created>
  <dcterms:modified xsi:type="dcterms:W3CDTF">2018-05-04T21:05:05Z</dcterms:modified>
</cp:coreProperties>
</file>