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6858000" cy="9144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 showGuides="1">
      <p:cViewPr varScale="1">
        <p:scale>
          <a:sx n="81" d="100"/>
          <a:sy n="81" d="100"/>
        </p:scale>
        <p:origin x="-1428" y="-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C18E-FB4D-4D25-AFE5-F528F86B6585}" type="datetimeFigureOut">
              <a:rPr lang="en-US" smtClean="0"/>
              <a:pPr/>
              <a:t>8/16/2018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09D9-D82C-457E-8272-1DB62FEDC7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40368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C18E-FB4D-4D25-AFE5-F528F86B6585}" type="datetimeFigureOut">
              <a:rPr lang="en-US" smtClean="0"/>
              <a:pPr/>
              <a:t>8/16/2018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09D9-D82C-457E-8272-1DB62FEDC7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6725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C18E-FB4D-4D25-AFE5-F528F86B6585}" type="datetimeFigureOut">
              <a:rPr lang="en-US" smtClean="0"/>
              <a:pPr/>
              <a:t>8/16/2018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09D9-D82C-457E-8272-1DB62FEDC7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87899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C18E-FB4D-4D25-AFE5-F528F86B6585}" type="datetimeFigureOut">
              <a:rPr lang="en-US" smtClean="0"/>
              <a:pPr/>
              <a:t>8/16/2018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09D9-D82C-457E-8272-1DB62FEDC7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70368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C18E-FB4D-4D25-AFE5-F528F86B6585}" type="datetimeFigureOut">
              <a:rPr lang="en-US" smtClean="0"/>
              <a:pPr/>
              <a:t>8/16/2018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09D9-D82C-457E-8272-1DB62FEDC7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6173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C18E-FB4D-4D25-AFE5-F528F86B6585}" type="datetimeFigureOut">
              <a:rPr lang="en-US" smtClean="0"/>
              <a:pPr/>
              <a:t>8/16/2018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09D9-D82C-457E-8272-1DB62FEDC7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71689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C18E-FB4D-4D25-AFE5-F528F86B6585}" type="datetimeFigureOut">
              <a:rPr lang="en-US" smtClean="0"/>
              <a:pPr/>
              <a:t>8/16/2018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09D9-D82C-457E-8272-1DB62FEDC7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5364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C18E-FB4D-4D25-AFE5-F528F86B6585}" type="datetimeFigureOut">
              <a:rPr lang="en-US" smtClean="0"/>
              <a:pPr/>
              <a:t>8/16/2018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09D9-D82C-457E-8272-1DB62FEDC7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8212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C18E-FB4D-4D25-AFE5-F528F86B6585}" type="datetimeFigureOut">
              <a:rPr lang="en-US" smtClean="0"/>
              <a:pPr/>
              <a:t>8/16/2018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09D9-D82C-457E-8272-1DB62FEDC7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0928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C18E-FB4D-4D25-AFE5-F528F86B6585}" type="datetimeFigureOut">
              <a:rPr lang="en-US" smtClean="0"/>
              <a:pPr/>
              <a:t>8/16/2018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09D9-D82C-457E-8272-1DB62FEDC7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81532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6C18E-FB4D-4D25-AFE5-F528F86B6585}" type="datetimeFigureOut">
              <a:rPr lang="en-US" smtClean="0"/>
              <a:pPr/>
              <a:t>8/16/2018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F09D9-D82C-457E-8272-1DB62FEDC7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38601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6C18E-FB4D-4D25-AFE5-F528F86B6585}" type="datetimeFigureOut">
              <a:rPr lang="en-US" smtClean="0"/>
              <a:pPr/>
              <a:t>8/16/2018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F09D9-D82C-457E-8272-1DB62FEDC7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5636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85270" y="0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S3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t="18081"/>
          <a:stretch/>
        </p:blipFill>
        <p:spPr>
          <a:xfrm>
            <a:off x="1163547" y="2804984"/>
            <a:ext cx="4901609" cy="25370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30844" y="2486454"/>
            <a:ext cx="194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MC1 –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hNSG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mice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52071" y="2911047"/>
            <a:ext cx="5902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(n= 8)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94984" y="3134095"/>
            <a:ext cx="5902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(n= 8)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45327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16</Words>
  <Application>Microsoft Office PowerPoint</Application>
  <PresentationFormat>Letter Paper (8.5x11 in)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The Houston Methodist Hospital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Rosato, Roberto R.</dc:creator>
  <cp:lastModifiedBy>JBODONZO</cp:lastModifiedBy>
  <cp:revision>5</cp:revision>
  <dcterms:created xsi:type="dcterms:W3CDTF">2018-07-10T20:50:46Z</dcterms:created>
  <dcterms:modified xsi:type="dcterms:W3CDTF">2018-08-16T02:47:05Z</dcterms:modified>
</cp:coreProperties>
</file>