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-1428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0368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6725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7899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0368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6173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71689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5364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8212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0928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1532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8601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5636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72"/>
          <p:cNvSpPr txBox="1"/>
          <p:nvPr/>
        </p:nvSpPr>
        <p:spPr>
          <a:xfrm>
            <a:off x="5785270" y="0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S4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571586" y="690512"/>
            <a:ext cx="3779837" cy="2627313"/>
            <a:chOff x="1430447" y="3897959"/>
            <a:chExt cx="3779837" cy="2627313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>
              <p:extLst/>
            </p:nvPr>
          </p:nvGraphicFramePr>
          <p:xfrm>
            <a:off x="1430447" y="3897959"/>
            <a:ext cx="3779837" cy="2627313"/>
          </p:xfrm>
          <a:graphic>
            <a:graphicData uri="http://schemas.openxmlformats.org/presentationml/2006/ole">
              <p:oleObj spid="_x0000_s1028" name="Prism Project" r:id="rId3" imgW="3780000" imgH="2628000" progId="">
                <p:embed/>
              </p:oleObj>
            </a:graphicData>
          </a:graphic>
        </p:graphicFrame>
        <p:sp>
          <p:nvSpPr>
            <p:cNvPr id="6" name="TextBox 5"/>
            <p:cNvSpPr txBox="1"/>
            <p:nvPr/>
          </p:nvSpPr>
          <p:spPr>
            <a:xfrm>
              <a:off x="2274032" y="5073115"/>
              <a:ext cx="96853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0.75 ± 0.29 %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634457" y="5077338"/>
              <a:ext cx="96853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0.70 ± 0.18 %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335573" y="366988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22165" y="3920729"/>
            <a:ext cx="4106862" cy="267993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335573" y="725245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63948" y="2004168"/>
            <a:ext cx="590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(n= 8)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85248" y="2010917"/>
            <a:ext cx="590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(n= 8)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0657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22</Words>
  <Application>Microsoft Office PowerPoint</Application>
  <PresentationFormat>Letter Paper (8.5x11 in)</PresentationFormat>
  <Paragraphs>7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Prism Project</vt:lpstr>
      <vt:lpstr>Slide 1</vt:lpstr>
    </vt:vector>
  </TitlesOfParts>
  <Company>The Houston Methodist Hospital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Rosato, Roberto R.</dc:creator>
  <cp:lastModifiedBy>JBODONZO</cp:lastModifiedBy>
  <cp:revision>4</cp:revision>
  <dcterms:created xsi:type="dcterms:W3CDTF">2018-07-10T20:50:46Z</dcterms:created>
  <dcterms:modified xsi:type="dcterms:W3CDTF">2018-08-16T02:47:39Z</dcterms:modified>
</cp:coreProperties>
</file>