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465F5-9D1B-4AAD-AB78-10E07F9991A8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C8D08-0C17-45BC-9091-6EE645885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61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54985-CA13-4B36-BADE-4C9448E704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0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1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3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96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1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9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5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9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7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2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98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6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5B520-D5E6-4273-ACD1-30B80D351AEC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5BC74-69D6-46C3-A6EA-00FD0118E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4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19018" y="394045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2860" y="2443942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-1" y="0"/>
            <a:ext cx="4418749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676339" y="4263620"/>
          <a:ext cx="4167187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4" imgW="4166640" imgH="2467440" progId="Prism7.Document">
                  <p:embed/>
                </p:oleObj>
              </mc:Choice>
              <mc:Fallback>
                <p:oleObj name="Prism 7" r:id="rId4" imgW="4166640" imgH="246744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6339" y="4263620"/>
                        <a:ext cx="4167187" cy="246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6850951" y="2643462"/>
          <a:ext cx="3913187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7" r:id="rId6" imgW="3913560" imgH="2467440" progId="Prism7.Document">
                  <p:embed/>
                </p:oleObj>
              </mc:Choice>
              <mc:Fallback>
                <p:oleObj name="Prism 7" r:id="rId6" imgW="3913560" imgH="246744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50951" y="2643462"/>
                        <a:ext cx="3913187" cy="246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2084326" y="1491676"/>
          <a:ext cx="3759200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7" r:id="rId8" imgW="3759840" imgH="2546640" progId="Prism7.Document">
                  <p:embed/>
                </p:oleObj>
              </mc:Choice>
              <mc:Fallback>
                <p:oleObj name="Prism 7" r:id="rId8" imgW="3759840" imgH="254664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84326" y="1491676"/>
                        <a:ext cx="3759200" cy="2546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19018" y="1491676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25104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7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</dc:creator>
  <cp:lastModifiedBy>Jeffrey</cp:lastModifiedBy>
  <cp:revision>1</cp:revision>
  <dcterms:created xsi:type="dcterms:W3CDTF">2018-08-29T15:35:33Z</dcterms:created>
  <dcterms:modified xsi:type="dcterms:W3CDTF">2018-08-29T15:35:41Z</dcterms:modified>
</cp:coreProperties>
</file>