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3D0BB-61C7-41E8-8627-5BAB9081365A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BB6E5-2049-46E8-AA35-C9C69F979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2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1083B-BD5A-47D9-863D-55CD535D46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0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9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3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35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8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6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9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5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3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2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95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FE005-8257-49D5-AE5A-18707D863F36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AA7AB-FCB3-4BC8-BCAF-7E84AA663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269" y="2040267"/>
            <a:ext cx="2849330" cy="1810449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-1" y="0"/>
            <a:ext cx="4418749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C026E0C-169F-334E-AA97-D36AC0F12883}"/>
              </a:ext>
            </a:extLst>
          </p:cNvPr>
          <p:cNvSpPr txBox="1"/>
          <p:nvPr/>
        </p:nvSpPr>
        <p:spPr>
          <a:xfrm>
            <a:off x="5979922" y="113412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="" xmlns:a16="http://schemas.microsoft.com/office/drawing/2014/main" id="{6B0EB741-C41D-DB41-9CB2-A9F53804313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528416" y="1780452"/>
          <a:ext cx="3832225" cy="247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5" imgW="3832920" imgH="2470320" progId="Prism7.Document">
                  <p:embed/>
                </p:oleObj>
              </mc:Choice>
              <mc:Fallback>
                <p:oleObj name="Prism 7" r:id="rId5" imgW="3832920" imgH="247032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28416" y="1780452"/>
                        <a:ext cx="3832225" cy="247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0C44145-2488-F140-AF52-E0981E4FB26F}"/>
              </a:ext>
            </a:extLst>
          </p:cNvPr>
          <p:cNvSpPr txBox="1"/>
          <p:nvPr/>
        </p:nvSpPr>
        <p:spPr>
          <a:xfrm rot="16200000">
            <a:off x="971549" y="2775996"/>
            <a:ext cx="1644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AREG</a:t>
            </a:r>
            <a:r>
              <a:rPr lang="en-US" sz="2000" baseline="30000" dirty="0"/>
              <a:t>+/+</a:t>
            </a:r>
            <a:r>
              <a:rPr lang="en-US" sz="2000" dirty="0"/>
              <a:t> PyMT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C651EC6-0325-4F4E-9670-EBB19BB758C1}"/>
              </a:ext>
            </a:extLst>
          </p:cNvPr>
          <p:cNvSpPr txBox="1"/>
          <p:nvPr/>
        </p:nvSpPr>
        <p:spPr>
          <a:xfrm rot="16200000">
            <a:off x="1001568" y="4604634"/>
            <a:ext cx="1580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AREG</a:t>
            </a:r>
            <a:r>
              <a:rPr lang="en-US" sz="2000" baseline="30000" dirty="0"/>
              <a:t>-/-</a:t>
            </a:r>
            <a:r>
              <a:rPr lang="en-US" sz="2000" dirty="0"/>
              <a:t> PyMT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F8749F5-CD19-474D-B303-9E692D3C821D}"/>
              </a:ext>
            </a:extLst>
          </p:cNvPr>
          <p:cNvSpPr txBox="1"/>
          <p:nvPr/>
        </p:nvSpPr>
        <p:spPr>
          <a:xfrm>
            <a:off x="1099478" y="113412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F69FC2D-5AAD-8B4B-8D13-5D238733EF51}"/>
              </a:ext>
            </a:extLst>
          </p:cNvPr>
          <p:cNvSpPr txBox="1"/>
          <p:nvPr/>
        </p:nvSpPr>
        <p:spPr>
          <a:xfrm>
            <a:off x="2992780" y="1591986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CD31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0EB3AECE-0EFB-C541-AE65-D1D15FB05F46}"/>
              </a:ext>
            </a:extLst>
          </p:cNvPr>
          <p:cNvCxnSpPr>
            <a:cxnSpLocks/>
          </p:cNvCxnSpPr>
          <p:nvPr/>
        </p:nvCxnSpPr>
        <p:spPr>
          <a:xfrm>
            <a:off x="2061381" y="2141454"/>
            <a:ext cx="30472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032" y="3940968"/>
            <a:ext cx="2849567" cy="172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0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Widescreen</PresentationFormat>
  <Paragraphs>7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7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</dc:creator>
  <cp:lastModifiedBy>Jeffrey</cp:lastModifiedBy>
  <cp:revision>1</cp:revision>
  <dcterms:created xsi:type="dcterms:W3CDTF">2018-08-29T15:36:33Z</dcterms:created>
  <dcterms:modified xsi:type="dcterms:W3CDTF">2018-08-29T15:36:41Z</dcterms:modified>
</cp:coreProperties>
</file>