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90" autoAdjust="0"/>
    <p:restoredTop sz="94660"/>
  </p:normalViewPr>
  <p:slideViewPr>
    <p:cSldViewPr snapToGrid="0">
      <p:cViewPr varScale="1">
        <p:scale>
          <a:sx n="53" d="100"/>
          <a:sy n="53" d="100"/>
        </p:scale>
        <p:origin x="-2192" y="-120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42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65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6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19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9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05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35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429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773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43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748F0-74FA-4F22-BC39-069594AC31B3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82870-9E3B-4C96-A890-FD83F0FD3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01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449250"/>
              </p:ext>
            </p:extLst>
          </p:nvPr>
        </p:nvGraphicFramePr>
        <p:xfrm>
          <a:off x="126175" y="4264183"/>
          <a:ext cx="6599745" cy="792480"/>
        </p:xfrm>
        <a:graphic>
          <a:graphicData uri="http://schemas.openxmlformats.org/drawingml/2006/table">
            <a:tbl>
              <a:tblPr firstRow="1" firstCol="1" bandRow="1"/>
              <a:tblGrid>
                <a:gridCol w="1138350"/>
                <a:gridCol w="944360"/>
                <a:gridCol w="657415"/>
                <a:gridCol w="564462"/>
                <a:gridCol w="817053"/>
                <a:gridCol w="610939"/>
                <a:gridCol w="584668"/>
                <a:gridCol w="681664"/>
                <a:gridCol w="600834"/>
              </a:tblGrid>
              <a:tr h="3928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Molecule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HMG-CoA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Atorva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Fluva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Lova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Pitava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Prava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Rosuva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Simva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83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3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or K</a:t>
                      </a:r>
                      <a:r>
                        <a:rPr lang="en-US" sz="1300" b="1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(nM)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6600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17.9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 – 11.1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6.8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55.1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18.1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002" marR="650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72084" y="6696364"/>
            <a:ext cx="555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Additional File 2.pptx: Affinity of HMG-CoA and statins for HMGCR. </a:t>
            </a:r>
            <a:r>
              <a:rPr lang="en-US" dirty="0"/>
              <a:t>The affinity (</a:t>
            </a:r>
            <a:r>
              <a:rPr lang="en-US" dirty="0" err="1"/>
              <a:t>K</a:t>
            </a:r>
            <a:r>
              <a:rPr lang="en-US" baseline="-25000" dirty="0" err="1"/>
              <a:t>d</a:t>
            </a:r>
            <a:r>
              <a:rPr lang="en-US" dirty="0"/>
              <a:t>) or mean inhibitory concentration (K</a:t>
            </a:r>
            <a:r>
              <a:rPr lang="en-US" baseline="-25000" dirty="0"/>
              <a:t>i</a:t>
            </a:r>
            <a:r>
              <a:rPr lang="en-US" dirty="0"/>
              <a:t>) of HMG-CoA and statins, respectively, for HMGCR. The statin prefixes are used instead of the whole name (e.g. </a:t>
            </a:r>
            <a:r>
              <a:rPr lang="en-US" dirty="0" err="1"/>
              <a:t>Atorva</a:t>
            </a:r>
            <a:r>
              <a:rPr lang="en-US" dirty="0"/>
              <a:t> = Atorvastatin). Affinity and mean inhibitory concentration values are reported in </a:t>
            </a:r>
            <a:r>
              <a:rPr lang="en-US" dirty="0" err="1"/>
              <a:t>nanomolar</a:t>
            </a:r>
            <a:r>
              <a:rPr lang="en-US" dirty="0"/>
              <a:t> (</a:t>
            </a:r>
            <a:r>
              <a:rPr lang="en-US" dirty="0" err="1"/>
              <a:t>nM</a:t>
            </a:r>
            <a:r>
              <a:rPr lang="en-US" dirty="0"/>
              <a:t>)</a:t>
            </a:r>
            <a:r>
              <a:rPr lang="en-US" baseline="30000" dirty="0"/>
              <a:t>10,12,13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43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100</Words>
  <Application>Microsoft Macintosh PowerPoint</Application>
  <PresentationFormat>Custom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 Beckwitt</dc:creator>
  <cp:lastModifiedBy>Alan Wells</cp:lastModifiedBy>
  <cp:revision>8</cp:revision>
  <dcterms:created xsi:type="dcterms:W3CDTF">2018-05-04T13:31:49Z</dcterms:created>
  <dcterms:modified xsi:type="dcterms:W3CDTF">2018-05-24T18:30:41Z</dcterms:modified>
</cp:coreProperties>
</file>