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90" autoAdjust="0"/>
    <p:restoredTop sz="94660"/>
  </p:normalViewPr>
  <p:slideViewPr>
    <p:cSldViewPr snapToGrid="0">
      <p:cViewPr varScale="1">
        <p:scale>
          <a:sx n="53" d="100"/>
          <a:sy n="53" d="100"/>
        </p:scale>
        <p:origin x="-2192" y="-120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715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17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52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38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113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51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093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420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21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06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4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87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882068"/>
              </p:ext>
            </p:extLst>
          </p:nvPr>
        </p:nvGraphicFramePr>
        <p:xfrm>
          <a:off x="106680" y="3608212"/>
          <a:ext cx="6625870" cy="2650348"/>
        </p:xfrm>
        <a:graphic>
          <a:graphicData uri="http://schemas.openxmlformats.org/drawingml/2006/table">
            <a:tbl>
              <a:tblPr firstRow="1" firstCol="1" bandRow="1"/>
              <a:tblGrid>
                <a:gridCol w="2145405"/>
                <a:gridCol w="2247835"/>
                <a:gridCol w="2232630"/>
              </a:tblGrid>
              <a:tr h="3456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Low-Intensity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24" marR="864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Moderate-Intensity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24" marR="864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High-Intensity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24" marR="864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93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Daily dose lowers LDL-C by </a:t>
                      </a: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&lt;30%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24" marR="864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Daily dose lowers LDL-C by </a:t>
                      </a: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30-50%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24" marR="864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Daily dose lowers LDL-C by </a:t>
                      </a: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&gt;50%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24" marR="864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184372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Fluvastatin 20-40mg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Lovastatin 20mg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Pitavastatin 1mg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Pravastatin 10-20mg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Simvastatin 10mg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24" marR="864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Atorvastatin 10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(20)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Fluvastatin 40mg, BID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Fluvastatin XL 80mg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Lovastatin 40mg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Pitavastatin 2-4mg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Pravastatin 40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(80)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mg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Simvastatin 20-40mg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Rosuvastatin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(5)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10mg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24" marR="864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Atorvastatin 40-80mg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Rosuvastatin 20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(40)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424" marR="864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5204" y="8617652"/>
            <a:ext cx="6003635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Additional File 4.pptx: High- Moderate- and Low-Intensity Statin Therapy. Statin dosages that achieve plasma reductions in LDL-C of &lt;30% (Low-Intensity), between 30-50% (Moderate-Intensity), and &gt;50% (High-Intensity), as tested in randomized control trials (RCTs) and reported in the 2013 American College of Cardiology (ACC) and American Heart Association (AHA) 2013 guidelines</a:t>
            </a:r>
            <a:r>
              <a:rPr lang="en-US" baseline="30000" dirty="0"/>
              <a:t>37</a:t>
            </a:r>
            <a:r>
              <a:rPr lang="en-US" dirty="0"/>
              <a:t>. Statin dosages reported in </a:t>
            </a:r>
            <a:r>
              <a:rPr lang="en-US" i="1" dirty="0"/>
              <a:t>italics</a:t>
            </a:r>
            <a:r>
              <a:rPr lang="en-US" dirty="0"/>
              <a:t> are FDA approved but have not been tested in RCTs. BID = twice daily; XL = extended release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243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212</Words>
  <Application>Microsoft Macintosh PowerPoint</Application>
  <PresentationFormat>Custom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Colin Beckwitt</dc:creator>
  <cp:lastModifiedBy>Alan Wells</cp:lastModifiedBy>
  <cp:revision>11</cp:revision>
  <dcterms:created xsi:type="dcterms:W3CDTF">2018-05-04T13:31:49Z</dcterms:created>
  <dcterms:modified xsi:type="dcterms:W3CDTF">2018-05-24T18:30:17Z</dcterms:modified>
</cp:coreProperties>
</file>