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7559675" cy="5761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148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me.ansatt.ntnu.no\mariatun\PostDoc_MRCancer\CB839_MAS9806_12\Transcriptomics\Signature_genes_Xenograft_HumanBreastCancer_MarangoniDatas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me.ansatt.ntnu.no\mariatun\PostDoc_MRCancer\CB839_MAS9806_12\Transcriptomics\Signature_genes_Xenograft_HumanBreastCancer_MarangoniDataset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me.ansatt.ntnu.no\mariatun\PostDoc_MRCancer\CB839_MAS9806_12\Transcriptomics\Signature_genes_Xenograft_HumanBreastCancer_MarangoniDataset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GLS1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544-42E9-984A-61DF0CF549F0}"/>
              </c:ext>
            </c:extLst>
          </c:dPt>
          <c:dPt>
            <c:idx val="1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544-42E9-984A-61DF0CF549F0}"/>
              </c:ext>
            </c:extLst>
          </c:dPt>
          <c:dPt>
            <c:idx val="3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544-42E9-984A-61DF0CF549F0}"/>
              </c:ext>
            </c:extLst>
          </c:dPt>
          <c:dPt>
            <c:idx val="4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544-42E9-984A-61DF0CF549F0}"/>
              </c:ext>
            </c:extLst>
          </c:dPt>
          <c:dPt>
            <c:idx val="7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544-42E9-984A-61DF0CF549F0}"/>
              </c:ext>
            </c:extLst>
          </c:dPt>
          <c:dPt>
            <c:idx val="11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544-42E9-984A-61DF0CF549F0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544-42E9-984A-61DF0CF549F0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544-42E9-984A-61DF0CF549F0}"/>
              </c:ext>
            </c:extLst>
          </c:dPt>
          <c:dPt>
            <c:idx val="21"/>
            <c:invertIfNegative val="0"/>
            <c:bubble3D val="0"/>
            <c:spPr>
              <a:solidFill>
                <a:srgbClr val="33C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544-42E9-984A-61DF0CF549F0}"/>
              </c:ext>
            </c:extLst>
          </c:dPt>
          <c:dPt>
            <c:idx val="2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544-42E9-984A-61DF0CF549F0}"/>
              </c:ext>
            </c:extLst>
          </c:dPt>
          <c:dPt>
            <c:idx val="25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544-42E9-984A-61DF0CF549F0}"/>
              </c:ext>
            </c:extLst>
          </c:dPt>
          <c:val>
            <c:numRef>
              <c:f>Waterfall_GLS1!$D$8:$AC$8</c:f>
              <c:numCache>
                <c:formatCode>0.0</c:formatCode>
                <c:ptCount val="26"/>
                <c:pt idx="0">
                  <c:v>-387.74351530860667</c:v>
                </c:pt>
                <c:pt idx="1">
                  <c:v>-358.55405007091241</c:v>
                </c:pt>
                <c:pt idx="2">
                  <c:v>-342.08833403345557</c:v>
                </c:pt>
                <c:pt idx="3">
                  <c:v>-334.91317165801348</c:v>
                </c:pt>
                <c:pt idx="4">
                  <c:v>-321.95663140419401</c:v>
                </c:pt>
                <c:pt idx="5">
                  <c:v>-271.52570372884219</c:v>
                </c:pt>
                <c:pt idx="6">
                  <c:v>-267.73835605696513</c:v>
                </c:pt>
                <c:pt idx="7">
                  <c:v>-265.22831149048932</c:v>
                </c:pt>
                <c:pt idx="8">
                  <c:v>-257.61820690043453</c:v>
                </c:pt>
                <c:pt idx="9">
                  <c:v>-244.75135454226651</c:v>
                </c:pt>
                <c:pt idx="10">
                  <c:v>-237.00929429105994</c:v>
                </c:pt>
                <c:pt idx="11">
                  <c:v>-216.81160381655718</c:v>
                </c:pt>
                <c:pt idx="12">
                  <c:v>-102.01170751220997</c:v>
                </c:pt>
                <c:pt idx="13">
                  <c:v>-64.289333861374473</c:v>
                </c:pt>
                <c:pt idx="14">
                  <c:v>-17.477440530528327</c:v>
                </c:pt>
                <c:pt idx="15">
                  <c:v>42.351507564153621</c:v>
                </c:pt>
                <c:pt idx="16">
                  <c:v>44.425379979859429</c:v>
                </c:pt>
                <c:pt idx="17">
                  <c:v>110.57209413780606</c:v>
                </c:pt>
                <c:pt idx="18">
                  <c:v>125.63731992965813</c:v>
                </c:pt>
                <c:pt idx="19">
                  <c:v>251.81405446696908</c:v>
                </c:pt>
                <c:pt idx="20">
                  <c:v>260.02595329967232</c:v>
                </c:pt>
                <c:pt idx="21">
                  <c:v>373.89652574271577</c:v>
                </c:pt>
                <c:pt idx="22">
                  <c:v>396.53241074717505</c:v>
                </c:pt>
                <c:pt idx="23">
                  <c:v>488.08905637149837</c:v>
                </c:pt>
                <c:pt idx="24">
                  <c:v>625.4571376032884</c:v>
                </c:pt>
                <c:pt idx="25">
                  <c:v>970.91557536311097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544-42E9-984A-61DF0CF54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974976376"/>
        <c:axId val="974973096"/>
      </c:barChart>
      <c:catAx>
        <c:axId val="974976376"/>
        <c:scaling>
          <c:orientation val="minMax"/>
        </c:scaling>
        <c:delete val="1"/>
        <c:axPos val="b"/>
        <c:majorTickMark val="none"/>
        <c:minorTickMark val="none"/>
        <c:tickLblPos val="nextTo"/>
        <c:crossAx val="974973096"/>
        <c:crosses val="autoZero"/>
        <c:auto val="1"/>
        <c:lblAlgn val="ctr"/>
        <c:lblOffset val="100"/>
        <c:noMultiLvlLbl val="0"/>
      </c:catAx>
      <c:valAx>
        <c:axId val="974973096"/>
        <c:scaling>
          <c:orientation val="minMax"/>
          <c:max val="1000"/>
          <c:min val="-1000"/>
        </c:scaling>
        <c:delete val="0"/>
        <c:axPos val="l"/>
        <c:numFmt formatCode="0.0" sourceLinked="1"/>
        <c:majorTickMark val="in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74976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SLC1A5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3E-4170-A14D-47E35F211847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13E-4170-A14D-47E35F211847}"/>
              </c:ext>
            </c:extLst>
          </c:dPt>
          <c:dPt>
            <c:idx val="3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13E-4170-A14D-47E35F211847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13E-4170-A14D-47E35F211847}"/>
              </c:ext>
            </c:extLst>
          </c:dPt>
          <c:dPt>
            <c:idx val="7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13E-4170-A14D-47E35F211847}"/>
              </c:ext>
            </c:extLst>
          </c:dPt>
          <c:dPt>
            <c:idx val="11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13E-4170-A14D-47E35F211847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13E-4170-A14D-47E35F211847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13E-4170-A14D-47E35F211847}"/>
              </c:ext>
            </c:extLst>
          </c:dPt>
          <c:dPt>
            <c:idx val="19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13E-4170-A14D-47E35F211847}"/>
              </c:ext>
            </c:extLst>
          </c:dPt>
          <c:dPt>
            <c:idx val="2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13E-4170-A14D-47E35F211847}"/>
              </c:ext>
            </c:extLst>
          </c:dPt>
          <c:dPt>
            <c:idx val="22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13E-4170-A14D-47E35F211847}"/>
              </c:ext>
            </c:extLst>
          </c:dPt>
          <c:dPt>
            <c:idx val="23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13E-4170-A14D-47E35F211847}"/>
              </c:ext>
            </c:extLst>
          </c:dPt>
          <c:dPt>
            <c:idx val="25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13E-4170-A14D-47E35F211847}"/>
              </c:ext>
            </c:extLst>
          </c:dPt>
          <c:val>
            <c:numRef>
              <c:f>Waterfall_SLC1A5!$D$8:$AC$8</c:f>
              <c:numCache>
                <c:formatCode>0.0</c:formatCode>
                <c:ptCount val="26"/>
                <c:pt idx="0">
                  <c:v>-417.56650246235984</c:v>
                </c:pt>
                <c:pt idx="1">
                  <c:v>-409.67200048776266</c:v>
                </c:pt>
                <c:pt idx="2">
                  <c:v>-327.59679469324692</c:v>
                </c:pt>
                <c:pt idx="3">
                  <c:v>-289.57077389740908</c:v>
                </c:pt>
                <c:pt idx="4">
                  <c:v>-271.47278762194293</c:v>
                </c:pt>
                <c:pt idx="5">
                  <c:v>-220.78492180667018</c:v>
                </c:pt>
                <c:pt idx="6">
                  <c:v>-212.82790172908517</c:v>
                </c:pt>
                <c:pt idx="7">
                  <c:v>-211.51575483725753</c:v>
                </c:pt>
                <c:pt idx="8">
                  <c:v>-151.85737137516657</c:v>
                </c:pt>
                <c:pt idx="9">
                  <c:v>-141.75714456717412</c:v>
                </c:pt>
                <c:pt idx="10">
                  <c:v>-108.52221113686034</c:v>
                </c:pt>
                <c:pt idx="11">
                  <c:v>-64.229034504065282</c:v>
                </c:pt>
                <c:pt idx="12">
                  <c:v>-22.681604975227515</c:v>
                </c:pt>
                <c:pt idx="13">
                  <c:v>-15.185329849854384</c:v>
                </c:pt>
                <c:pt idx="14">
                  <c:v>29.946066426110178</c:v>
                </c:pt>
                <c:pt idx="15">
                  <c:v>50.475196230063148</c:v>
                </c:pt>
                <c:pt idx="16">
                  <c:v>65.984907517947704</c:v>
                </c:pt>
                <c:pt idx="17">
                  <c:v>67.006760128394035</c:v>
                </c:pt>
                <c:pt idx="18">
                  <c:v>94.18818495999642</c:v>
                </c:pt>
                <c:pt idx="19">
                  <c:v>102.43365888144649</c:v>
                </c:pt>
                <c:pt idx="20">
                  <c:v>148.52480924220151</c:v>
                </c:pt>
                <c:pt idx="21">
                  <c:v>225.87993954169258</c:v>
                </c:pt>
                <c:pt idx="22">
                  <c:v>299.11721114779505</c:v>
                </c:pt>
                <c:pt idx="23">
                  <c:v>345.00268776517987</c:v>
                </c:pt>
                <c:pt idx="24">
                  <c:v>606.89382654462349</c:v>
                </c:pt>
                <c:pt idx="25">
                  <c:v>829.78688555863266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C13E-4170-A14D-47E35F2118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974976376"/>
        <c:axId val="974973096"/>
      </c:barChart>
      <c:catAx>
        <c:axId val="974976376"/>
        <c:scaling>
          <c:orientation val="minMax"/>
        </c:scaling>
        <c:delete val="1"/>
        <c:axPos val="b"/>
        <c:majorTickMark val="none"/>
        <c:minorTickMark val="none"/>
        <c:tickLblPos val="nextTo"/>
        <c:crossAx val="974973096"/>
        <c:crosses val="autoZero"/>
        <c:auto val="1"/>
        <c:lblAlgn val="ctr"/>
        <c:lblOffset val="100"/>
        <c:noMultiLvlLbl val="0"/>
      </c:catAx>
      <c:valAx>
        <c:axId val="974973096"/>
        <c:scaling>
          <c:orientation val="minMax"/>
          <c:max val="1000"/>
          <c:min val="-1000"/>
        </c:scaling>
        <c:delete val="0"/>
        <c:axPos val="l"/>
        <c:numFmt formatCode="0.0" sourceLinked="1"/>
        <c:majorTickMark val="in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74976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FF000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3-4176-810D-3735E48C0C8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23-4176-810D-3735E48C0C8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23-4176-810D-3735E48C0C8A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23-4176-810D-3735E48C0C8A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23-4176-810D-3735E48C0C8A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23-4176-810D-3735E48C0C8A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D23-4176-810D-3735E48C0C8A}"/>
              </c:ext>
            </c:extLst>
          </c:dPt>
          <c:dPt>
            <c:idx val="12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D23-4176-810D-3735E48C0C8A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D23-4176-810D-3735E48C0C8A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D23-4176-810D-3735E48C0C8A}"/>
              </c:ext>
            </c:extLst>
          </c:dPt>
          <c:dPt>
            <c:idx val="17"/>
            <c:invertIfNegative val="0"/>
            <c:bubble3D val="0"/>
            <c:spPr>
              <a:solidFill>
                <a:srgbClr val="33C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9D23-4176-810D-3735E48C0C8A}"/>
              </c:ext>
            </c:extLst>
          </c:dPt>
          <c:dPt>
            <c:idx val="18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9D23-4176-810D-3735E48C0C8A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9D23-4176-810D-3735E48C0C8A}"/>
              </c:ext>
            </c:extLst>
          </c:dPt>
          <c:dPt>
            <c:idx val="20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9D23-4176-810D-3735E48C0C8A}"/>
              </c:ext>
            </c:extLst>
          </c:dPt>
          <c:dPt>
            <c:idx val="2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9D23-4176-810D-3735E48C0C8A}"/>
              </c:ext>
            </c:extLst>
          </c:dPt>
          <c:dPt>
            <c:idx val="22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9D23-4176-810D-3735E48C0C8A}"/>
              </c:ext>
            </c:extLst>
          </c:dPt>
          <c:dPt>
            <c:idx val="2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9D23-4176-810D-3735E48C0C8A}"/>
              </c:ext>
            </c:extLst>
          </c:dPt>
          <c:dPt>
            <c:idx val="24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9D23-4176-810D-3735E48C0C8A}"/>
              </c:ext>
            </c:extLst>
          </c:dPt>
          <c:dPt>
            <c:idx val="25"/>
            <c:invertIfNegative val="0"/>
            <c:bubble3D val="0"/>
            <c:spPr>
              <a:solidFill>
                <a:srgbClr val="33C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9D23-4176-810D-3735E48C0C8A}"/>
              </c:ext>
            </c:extLst>
          </c:dPt>
          <c:val>
            <c:numRef>
              <c:f>Waterfall_GLUL!$D$8:$AC$8</c:f>
              <c:numCache>
                <c:formatCode>0.0</c:formatCode>
                <c:ptCount val="26"/>
                <c:pt idx="0">
                  <c:v>-1245.4514371679179</c:v>
                </c:pt>
                <c:pt idx="1">
                  <c:v>-1189.095477423939</c:v>
                </c:pt>
                <c:pt idx="2">
                  <c:v>-1165.2890367908321</c:v>
                </c:pt>
                <c:pt idx="3">
                  <c:v>-1129.5283885093959</c:v>
                </c:pt>
                <c:pt idx="4">
                  <c:v>-1049.5574167225525</c:v>
                </c:pt>
                <c:pt idx="5">
                  <c:v>-1030.9447378283112</c:v>
                </c:pt>
                <c:pt idx="6">
                  <c:v>-813.5125819462537</c:v>
                </c:pt>
                <c:pt idx="7">
                  <c:v>-766.52848414514131</c:v>
                </c:pt>
                <c:pt idx="8">
                  <c:v>-759.6036774489711</c:v>
                </c:pt>
                <c:pt idx="9">
                  <c:v>-702.42734847354893</c:v>
                </c:pt>
                <c:pt idx="10">
                  <c:v>-684.0465117950697</c:v>
                </c:pt>
                <c:pt idx="11">
                  <c:v>-665.29974549094516</c:v>
                </c:pt>
                <c:pt idx="12">
                  <c:v>-505.76769351973212</c:v>
                </c:pt>
                <c:pt idx="13">
                  <c:v>-504.91986011568929</c:v>
                </c:pt>
                <c:pt idx="14">
                  <c:v>-357.89664682580565</c:v>
                </c:pt>
                <c:pt idx="15">
                  <c:v>-300.62790337538036</c:v>
                </c:pt>
                <c:pt idx="16">
                  <c:v>-200.29829267743594</c:v>
                </c:pt>
                <c:pt idx="17">
                  <c:v>-61.336902130270346</c:v>
                </c:pt>
                <c:pt idx="18">
                  <c:v>35.378027974637689</c:v>
                </c:pt>
                <c:pt idx="19">
                  <c:v>752.88821328945232</c:v>
                </c:pt>
                <c:pt idx="20">
                  <c:v>1238.0836173140001</c:v>
                </c:pt>
                <c:pt idx="21">
                  <c:v>1338.7357831081999</c:v>
                </c:pt>
                <c:pt idx="22">
                  <c:v>1622.7128826416551</c:v>
                </c:pt>
                <c:pt idx="23">
                  <c:v>1858.4718410191508</c:v>
                </c:pt>
                <c:pt idx="24">
                  <c:v>2639.3180415117936</c:v>
                </c:pt>
                <c:pt idx="25">
                  <c:v>3646.5437355282979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9D23-4176-810D-3735E48C0C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974976376"/>
        <c:axId val="974973096"/>
      </c:barChart>
      <c:catAx>
        <c:axId val="974976376"/>
        <c:scaling>
          <c:orientation val="minMax"/>
        </c:scaling>
        <c:delete val="1"/>
        <c:axPos val="b"/>
        <c:majorTickMark val="none"/>
        <c:minorTickMark val="none"/>
        <c:tickLblPos val="nextTo"/>
        <c:crossAx val="974973096"/>
        <c:crosses val="autoZero"/>
        <c:auto val="1"/>
        <c:lblAlgn val="ctr"/>
        <c:lblOffset val="100"/>
        <c:noMultiLvlLbl val="0"/>
      </c:catAx>
      <c:valAx>
        <c:axId val="974973096"/>
        <c:scaling>
          <c:orientation val="minMax"/>
          <c:max val="4000"/>
          <c:min val="-4000"/>
        </c:scaling>
        <c:delete val="0"/>
        <c:axPos val="l"/>
        <c:numFmt formatCode="0.0" sourceLinked="1"/>
        <c:majorTickMark val="in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74976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GLUD1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71-4553-A7B9-473AAD485BD0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71-4553-A7B9-473AAD485BD0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C71-4553-A7B9-473AAD485BD0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C71-4553-A7B9-473AAD485BD0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C71-4553-A7B9-473AAD485BD0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C71-4553-A7B9-473AAD485BD0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C71-4553-A7B9-473AAD485BD0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C71-4553-A7B9-473AAD485BD0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C71-4553-A7B9-473AAD485BD0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C71-4553-A7B9-473AAD485BD0}"/>
              </c:ext>
            </c:extLst>
          </c:dPt>
          <c:dPt>
            <c:idx val="16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C71-4553-A7B9-473AAD485BD0}"/>
              </c:ext>
            </c:extLst>
          </c:dPt>
          <c:dPt>
            <c:idx val="17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C71-4553-A7B9-473AAD485BD0}"/>
              </c:ext>
            </c:extLst>
          </c:dPt>
          <c:dPt>
            <c:idx val="18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9C71-4553-A7B9-473AAD485BD0}"/>
              </c:ext>
            </c:extLst>
          </c:dPt>
          <c:dPt>
            <c:idx val="19"/>
            <c:invertIfNegative val="0"/>
            <c:bubble3D val="0"/>
            <c:spPr>
              <a:solidFill>
                <a:srgbClr val="33C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9C71-4553-A7B9-473AAD485BD0}"/>
              </c:ext>
            </c:extLst>
          </c:dPt>
          <c:dPt>
            <c:idx val="20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9C71-4553-A7B9-473AAD485BD0}"/>
              </c:ext>
            </c:extLst>
          </c:dPt>
          <c:dPt>
            <c:idx val="21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9C71-4553-A7B9-473AAD485BD0}"/>
              </c:ext>
            </c:extLst>
          </c:dPt>
          <c:dPt>
            <c:idx val="22"/>
            <c:invertIfNegative val="0"/>
            <c:bubble3D val="0"/>
            <c:spPr>
              <a:solidFill>
                <a:srgbClr val="33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9C71-4553-A7B9-473AAD485BD0}"/>
              </c:ext>
            </c:extLst>
          </c:dPt>
          <c:dPt>
            <c:idx val="2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9C71-4553-A7B9-473AAD485BD0}"/>
              </c:ext>
            </c:extLst>
          </c:dPt>
          <c:dPt>
            <c:idx val="24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9C71-4553-A7B9-473AAD485BD0}"/>
              </c:ext>
            </c:extLst>
          </c:dPt>
          <c:dPt>
            <c:idx val="2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9C71-4553-A7B9-473AAD485BD0}"/>
              </c:ext>
            </c:extLst>
          </c:dPt>
          <c:val>
            <c:numRef>
              <c:f>Waterfall_GLUD1!$D$8:$AC$8</c:f>
              <c:numCache>
                <c:formatCode>0.0</c:formatCode>
                <c:ptCount val="26"/>
                <c:pt idx="0">
                  <c:v>-2095.2235487209682</c:v>
                </c:pt>
                <c:pt idx="1">
                  <c:v>-1260.4909748961795</c:v>
                </c:pt>
                <c:pt idx="2">
                  <c:v>-1218.2784700216225</c:v>
                </c:pt>
                <c:pt idx="3">
                  <c:v>-1173.09925358295</c:v>
                </c:pt>
                <c:pt idx="4">
                  <c:v>-1156.798627302034</c:v>
                </c:pt>
                <c:pt idx="5">
                  <c:v>-1149.3159429956399</c:v>
                </c:pt>
                <c:pt idx="6">
                  <c:v>-799.40105477141287</c:v>
                </c:pt>
                <c:pt idx="7">
                  <c:v>-778.71863921224212</c:v>
                </c:pt>
                <c:pt idx="8">
                  <c:v>-710.52802484794574</c:v>
                </c:pt>
                <c:pt idx="9">
                  <c:v>-692.01007692142639</c:v>
                </c:pt>
                <c:pt idx="10">
                  <c:v>-641.25362878029341</c:v>
                </c:pt>
                <c:pt idx="11">
                  <c:v>-609.06484967315623</c:v>
                </c:pt>
                <c:pt idx="12">
                  <c:v>-479.9219296317558</c:v>
                </c:pt>
                <c:pt idx="13">
                  <c:v>-352.96280488647108</c:v>
                </c:pt>
                <c:pt idx="14">
                  <c:v>-217.61366499850169</c:v>
                </c:pt>
                <c:pt idx="15">
                  <c:v>-33.829257448541739</c:v>
                </c:pt>
                <c:pt idx="16">
                  <c:v>-10.409283823002625</c:v>
                </c:pt>
                <c:pt idx="17">
                  <c:v>313.71653483887303</c:v>
                </c:pt>
                <c:pt idx="18">
                  <c:v>456.53678460214405</c:v>
                </c:pt>
                <c:pt idx="19">
                  <c:v>521.06379312659919</c:v>
                </c:pt>
                <c:pt idx="20">
                  <c:v>811.89792083504744</c:v>
                </c:pt>
                <c:pt idx="21">
                  <c:v>864.36192996161981</c:v>
                </c:pt>
                <c:pt idx="22">
                  <c:v>1137.8315359069225</c:v>
                </c:pt>
                <c:pt idx="23">
                  <c:v>1876.2243158882479</c:v>
                </c:pt>
                <c:pt idx="24">
                  <c:v>2541.7813108854989</c:v>
                </c:pt>
                <c:pt idx="25">
                  <c:v>4855.5059064692059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9C71-4553-A7B9-473AAD485B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974976376"/>
        <c:axId val="974973096"/>
      </c:barChart>
      <c:catAx>
        <c:axId val="974976376"/>
        <c:scaling>
          <c:orientation val="minMax"/>
        </c:scaling>
        <c:delete val="1"/>
        <c:axPos val="b"/>
        <c:majorTickMark val="none"/>
        <c:minorTickMark val="none"/>
        <c:tickLblPos val="nextTo"/>
        <c:crossAx val="974973096"/>
        <c:crosses val="autoZero"/>
        <c:auto val="1"/>
        <c:lblAlgn val="ctr"/>
        <c:lblOffset val="100"/>
        <c:noMultiLvlLbl val="0"/>
      </c:catAx>
      <c:valAx>
        <c:axId val="974973096"/>
        <c:scaling>
          <c:orientation val="minMax"/>
          <c:max val="5000"/>
          <c:min val="-5000"/>
        </c:scaling>
        <c:delete val="0"/>
        <c:axPos val="l"/>
        <c:numFmt formatCode="0.0" sourceLinked="1"/>
        <c:majorTickMark val="in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74976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0.59908</cdr:x>
      <cdr:y>0.58672</cdr:y>
    </cdr:from>
    <cdr:to>
      <cdr:x>0.82236</cdr:x>
      <cdr:y>0.74167</cdr:y>
    </cdr:to>
    <cdr:grpSp>
      <cdr:nvGrpSpPr>
        <cdr:cNvPr id="4" name="Group 3"/>
        <cdr:cNvGrpSpPr/>
      </cdr:nvGrpSpPr>
      <cdr:grpSpPr>
        <a:xfrm xmlns:a="http://schemas.openxmlformats.org/drawingml/2006/main">
          <a:off x="2176098" y="1609490"/>
          <a:ext cx="811042" cy="425059"/>
          <a:chOff x="2176094" y="1609486"/>
          <a:chExt cx="811044" cy="425056"/>
        </a:xfrm>
      </cdr:grpSpPr>
      <cdr:sp macro="" textlink="">
        <cdr:nvSpPr>
          <cdr:cNvPr id="2" name="TextBox 17"/>
          <cdr:cNvSpPr txBox="1"/>
        </cdr:nvSpPr>
        <cdr:spPr>
          <a:xfrm xmlns:a="http://schemas.openxmlformats.org/drawingml/2006/main">
            <a:off x="2176094" y="1772932"/>
            <a:ext cx="811044" cy="26161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nb-NO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MAS98.06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  <cdr:cxnSp macro="">
        <cdr:nvCxnSpPr>
          <cdr:cNvPr id="3" name="Straight Arrow Connector 2"/>
          <cdr:cNvCxnSpPr/>
        </cdr:nvCxnSpPr>
        <cdr:spPr>
          <a:xfrm xmlns:a="http://schemas.openxmlformats.org/drawingml/2006/main" flipH="1" flipV="1">
            <a:off x="2563590" y="1609486"/>
            <a:ext cx="5214" cy="176218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chemeClr val="tx1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0.65549</cdr:x>
      <cdr:y>0.36363</cdr:y>
    </cdr:from>
    <cdr:to>
      <cdr:x>0.878</cdr:x>
      <cdr:y>0.5</cdr:y>
    </cdr:to>
    <cdr:grpSp>
      <cdr:nvGrpSpPr>
        <cdr:cNvPr id="5" name="Group 4"/>
        <cdr:cNvGrpSpPr/>
      </cdr:nvGrpSpPr>
      <cdr:grpSpPr>
        <a:xfrm xmlns:a="http://schemas.openxmlformats.org/drawingml/2006/main">
          <a:off x="2381002" y="997510"/>
          <a:ext cx="808245" cy="374090"/>
          <a:chOff x="2381020" y="997514"/>
          <a:chExt cx="808235" cy="374086"/>
        </a:xfrm>
      </cdr:grpSpPr>
      <cdr:sp macro="" textlink="">
        <cdr:nvSpPr>
          <cdr:cNvPr id="2" name="TextBox 100"/>
          <cdr:cNvSpPr txBox="1"/>
        </cdr:nvSpPr>
        <cdr:spPr>
          <a:xfrm xmlns:a="http://schemas.openxmlformats.org/drawingml/2006/main">
            <a:off x="2381020" y="997514"/>
            <a:ext cx="808235" cy="26161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nb-NO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MAS98.06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  <cdr:cxnSp macro="">
        <cdr:nvCxnSpPr>
          <cdr:cNvPr id="3" name="Straight Arrow Connector 2"/>
          <cdr:cNvCxnSpPr/>
        </cdr:nvCxnSpPr>
        <cdr:spPr>
          <a:xfrm xmlns:a="http://schemas.openxmlformats.org/drawingml/2006/main">
            <a:off x="2779205" y="1243013"/>
            <a:ext cx="0" cy="128587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chemeClr val="tx1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  <cdr:relSizeAnchor xmlns:cdr="http://schemas.openxmlformats.org/drawingml/2006/chartDrawing">
    <cdr:from>
      <cdr:x>0.73297</cdr:x>
      <cdr:y>0.20672</cdr:y>
    </cdr:from>
    <cdr:to>
      <cdr:x>0.95548</cdr:x>
      <cdr:y>0.34481</cdr:y>
    </cdr:to>
    <cdr:grpSp>
      <cdr:nvGrpSpPr>
        <cdr:cNvPr id="6" name="Group 5"/>
        <cdr:cNvGrpSpPr/>
      </cdr:nvGrpSpPr>
      <cdr:grpSpPr>
        <a:xfrm xmlns:a="http://schemas.openxmlformats.org/drawingml/2006/main">
          <a:off x="2662440" y="567074"/>
          <a:ext cx="808246" cy="378809"/>
          <a:chOff x="2219293" y="1033273"/>
          <a:chExt cx="808235" cy="378809"/>
        </a:xfrm>
      </cdr:grpSpPr>
      <cdr:sp macro="" textlink="">
        <cdr:nvSpPr>
          <cdr:cNvPr id="7" name="TextBox 100"/>
          <cdr:cNvSpPr txBox="1"/>
        </cdr:nvSpPr>
        <cdr:spPr>
          <a:xfrm xmlns:a="http://schemas.openxmlformats.org/drawingml/2006/main">
            <a:off x="2219293" y="1033273"/>
            <a:ext cx="808235" cy="26161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nb-NO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MAS98.12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  <cdr:cxnSp macro="">
        <cdr:nvCxnSpPr>
          <cdr:cNvPr id="8" name="Straight Arrow Connector 7"/>
          <cdr:cNvCxnSpPr/>
        </cdr:nvCxnSpPr>
        <cdr:spPr>
          <a:xfrm xmlns:a="http://schemas.openxmlformats.org/drawingml/2006/main">
            <a:off x="2883980" y="1283495"/>
            <a:ext cx="0" cy="128587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chemeClr val="tx1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942837"/>
            <a:ext cx="6425724" cy="200569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3025879"/>
            <a:ext cx="5669756" cy="1390917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51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3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306722"/>
            <a:ext cx="1630055" cy="48822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306722"/>
            <a:ext cx="4795669" cy="48822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6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0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436261"/>
            <a:ext cx="6520220" cy="2396431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855363"/>
            <a:ext cx="6520220" cy="1260227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1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533609"/>
            <a:ext cx="3212862" cy="365532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533609"/>
            <a:ext cx="3212862" cy="365532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06723"/>
            <a:ext cx="6520220" cy="11135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412255"/>
            <a:ext cx="3198096" cy="692124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2104379"/>
            <a:ext cx="3198096" cy="30952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412255"/>
            <a:ext cx="3213847" cy="692124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2104379"/>
            <a:ext cx="3213847" cy="30952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4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0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4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84069"/>
            <a:ext cx="2438192" cy="1344242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829484"/>
            <a:ext cx="3827085" cy="4094071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728311"/>
            <a:ext cx="2438192" cy="3201911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86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84069"/>
            <a:ext cx="2438192" cy="1344242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829484"/>
            <a:ext cx="3827085" cy="4094071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728311"/>
            <a:ext cx="2438192" cy="3201911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87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306723"/>
            <a:ext cx="6520220" cy="1113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533609"/>
            <a:ext cx="6520220" cy="3655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5339630"/>
            <a:ext cx="1700927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5433A-015C-44E5-93A6-66DF29393686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5339630"/>
            <a:ext cx="2551390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5339630"/>
            <a:ext cx="1700927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8A522-BB4E-42A6-9A79-B2EF9ED2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4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3830476" y="85381"/>
            <a:ext cx="3669594" cy="2743200"/>
            <a:chOff x="3830476" y="85381"/>
            <a:chExt cx="3669594" cy="2743200"/>
          </a:xfrm>
        </p:grpSpPr>
        <p:graphicFrame>
          <p:nvGraphicFramePr>
            <p:cNvPr id="96" name="Chart 9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41920074"/>
                </p:ext>
              </p:extLst>
            </p:nvPr>
          </p:nvGraphicFramePr>
          <p:xfrm>
            <a:off x="3830476" y="85381"/>
            <a:ext cx="3633611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97" name="Group 96"/>
            <p:cNvGrpSpPr/>
            <p:nvPr/>
          </p:nvGrpSpPr>
          <p:grpSpPr>
            <a:xfrm>
              <a:off x="6417515" y="771509"/>
              <a:ext cx="808235" cy="390197"/>
              <a:chOff x="6417515" y="771509"/>
              <a:chExt cx="808235" cy="390197"/>
            </a:xfrm>
          </p:grpSpPr>
          <p:sp>
            <p:nvSpPr>
              <p:cNvPr id="101" name="TextBox 100"/>
              <p:cNvSpPr txBox="1"/>
              <p:nvPr/>
            </p:nvSpPr>
            <p:spPr>
              <a:xfrm>
                <a:off x="6417515" y="771509"/>
                <a:ext cx="80823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MAS98.06</a:t>
                </a:r>
                <a:endPara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2" name="Straight Arrow Connector 101"/>
              <p:cNvCxnSpPr/>
              <p:nvPr/>
            </p:nvCxnSpPr>
            <p:spPr>
              <a:xfrm>
                <a:off x="6821633" y="1033119"/>
                <a:ext cx="0" cy="12858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Group 97"/>
            <p:cNvGrpSpPr/>
            <p:nvPr/>
          </p:nvGrpSpPr>
          <p:grpSpPr>
            <a:xfrm>
              <a:off x="6691835" y="143975"/>
              <a:ext cx="808235" cy="390197"/>
              <a:chOff x="6691835" y="143975"/>
              <a:chExt cx="808235" cy="390197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6691835" y="143975"/>
                <a:ext cx="80823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MAS98.12</a:t>
                </a:r>
                <a:endPara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0" name="Straight Arrow Connector 99"/>
              <p:cNvCxnSpPr/>
              <p:nvPr/>
            </p:nvCxnSpPr>
            <p:spPr>
              <a:xfrm>
                <a:off x="7255973" y="405585"/>
                <a:ext cx="0" cy="12858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4"/>
          <p:cNvGrpSpPr/>
          <p:nvPr/>
        </p:nvGrpSpPr>
        <p:grpSpPr>
          <a:xfrm>
            <a:off x="94625" y="85381"/>
            <a:ext cx="3632400" cy="2743200"/>
            <a:chOff x="94625" y="85381"/>
            <a:chExt cx="3632400" cy="2743200"/>
          </a:xfrm>
        </p:grpSpPr>
        <p:graphicFrame>
          <p:nvGraphicFramePr>
            <p:cNvPr id="104" name="Chart 10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29403050"/>
                </p:ext>
              </p:extLst>
            </p:nvPr>
          </p:nvGraphicFramePr>
          <p:xfrm>
            <a:off x="94625" y="85381"/>
            <a:ext cx="36324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2" name="Group 1"/>
            <p:cNvGrpSpPr/>
            <p:nvPr/>
          </p:nvGrpSpPr>
          <p:grpSpPr>
            <a:xfrm>
              <a:off x="1910825" y="883685"/>
              <a:ext cx="1546747" cy="660388"/>
              <a:chOff x="1910825" y="883685"/>
              <a:chExt cx="1546747" cy="660388"/>
            </a:xfrm>
          </p:grpSpPr>
          <p:sp>
            <p:nvSpPr>
              <p:cNvPr id="105" name="TextBox 104"/>
              <p:cNvSpPr txBox="1"/>
              <p:nvPr/>
            </p:nvSpPr>
            <p:spPr>
              <a:xfrm>
                <a:off x="2649337" y="883685"/>
                <a:ext cx="80823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MAS98.06</a:t>
                </a:r>
                <a:endPara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6" name="Straight Arrow Connector 105"/>
              <p:cNvCxnSpPr/>
              <p:nvPr/>
            </p:nvCxnSpPr>
            <p:spPr>
              <a:xfrm>
                <a:off x="3308249" y="1102433"/>
                <a:ext cx="0" cy="12858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/>
              <p:cNvSpPr txBox="1"/>
              <p:nvPr/>
            </p:nvSpPr>
            <p:spPr>
              <a:xfrm>
                <a:off x="1910825" y="1185432"/>
                <a:ext cx="80823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MAS98.12</a:t>
                </a:r>
                <a:endPara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8" name="Straight Arrow Connector 107"/>
              <p:cNvCxnSpPr/>
              <p:nvPr/>
            </p:nvCxnSpPr>
            <p:spPr>
              <a:xfrm>
                <a:off x="2314942" y="1415486"/>
                <a:ext cx="0" cy="12858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94625" y="2947642"/>
            <a:ext cx="3632400" cy="2743200"/>
            <a:chOff x="94625" y="2814292"/>
            <a:chExt cx="3632400" cy="2743200"/>
          </a:xfrm>
        </p:grpSpPr>
        <p:graphicFrame>
          <p:nvGraphicFramePr>
            <p:cNvPr id="17" name="Chart 1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4329687"/>
                </p:ext>
              </p:extLst>
            </p:nvPr>
          </p:nvGraphicFramePr>
          <p:xfrm>
            <a:off x="94625" y="2814292"/>
            <a:ext cx="36324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3" name="Group 2"/>
            <p:cNvGrpSpPr/>
            <p:nvPr/>
          </p:nvGrpSpPr>
          <p:grpSpPr>
            <a:xfrm>
              <a:off x="1031780" y="4695790"/>
              <a:ext cx="808235" cy="437828"/>
              <a:chOff x="1031780" y="4760879"/>
              <a:chExt cx="808235" cy="437828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031780" y="4937097"/>
                <a:ext cx="80823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MAS98.12</a:t>
                </a:r>
                <a:endPara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H="1" flipV="1">
                <a:off x="1435898" y="4760879"/>
                <a:ext cx="5196" cy="17621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327149"/>
              </p:ext>
            </p:extLst>
          </p:nvPr>
        </p:nvGraphicFramePr>
        <p:xfrm>
          <a:off x="3851975" y="2947642"/>
          <a:ext cx="363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8256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Tunset Grinde</dc:creator>
  <cp:lastModifiedBy>Maria Tunset Grinde</cp:lastModifiedBy>
  <cp:revision>14</cp:revision>
  <dcterms:created xsi:type="dcterms:W3CDTF">2019-03-08T13:13:08Z</dcterms:created>
  <dcterms:modified xsi:type="dcterms:W3CDTF">2019-03-13T23:49:09Z</dcterms:modified>
</cp:coreProperties>
</file>