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60" d="100"/>
          <a:sy n="160" d="100"/>
        </p:scale>
        <p:origin x="11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091F4-4A8D-4C5D-A9CD-487DB81D30F0}" type="datetimeFigureOut">
              <a:rPr lang="en-US" smtClean="0"/>
              <a:t>2019-05-14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7FD0-7046-4008-AD67-5CEB8F1C5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735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091F4-4A8D-4C5D-A9CD-487DB81D30F0}" type="datetimeFigureOut">
              <a:rPr lang="en-US" smtClean="0"/>
              <a:t>2019-05-14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7FD0-7046-4008-AD67-5CEB8F1C5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606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091F4-4A8D-4C5D-A9CD-487DB81D30F0}" type="datetimeFigureOut">
              <a:rPr lang="en-US" smtClean="0"/>
              <a:t>2019-05-14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7FD0-7046-4008-AD67-5CEB8F1C5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39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091F4-4A8D-4C5D-A9CD-487DB81D30F0}" type="datetimeFigureOut">
              <a:rPr lang="en-US" smtClean="0"/>
              <a:t>2019-05-14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7FD0-7046-4008-AD67-5CEB8F1C5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005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091F4-4A8D-4C5D-A9CD-487DB81D30F0}" type="datetimeFigureOut">
              <a:rPr lang="en-US" smtClean="0"/>
              <a:t>2019-05-14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7FD0-7046-4008-AD67-5CEB8F1C5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843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091F4-4A8D-4C5D-A9CD-487DB81D30F0}" type="datetimeFigureOut">
              <a:rPr lang="en-US" smtClean="0"/>
              <a:t>2019-05-14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7FD0-7046-4008-AD67-5CEB8F1C5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436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091F4-4A8D-4C5D-A9CD-487DB81D30F0}" type="datetimeFigureOut">
              <a:rPr lang="en-US" smtClean="0"/>
              <a:t>2019-05-14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7FD0-7046-4008-AD67-5CEB8F1C5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568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091F4-4A8D-4C5D-A9CD-487DB81D30F0}" type="datetimeFigureOut">
              <a:rPr lang="en-US" smtClean="0"/>
              <a:t>2019-05-14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7FD0-7046-4008-AD67-5CEB8F1C5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041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091F4-4A8D-4C5D-A9CD-487DB81D30F0}" type="datetimeFigureOut">
              <a:rPr lang="en-US" smtClean="0"/>
              <a:t>2019-05-14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7FD0-7046-4008-AD67-5CEB8F1C5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556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091F4-4A8D-4C5D-A9CD-487DB81D30F0}" type="datetimeFigureOut">
              <a:rPr lang="en-US" smtClean="0"/>
              <a:t>2019-05-14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7FD0-7046-4008-AD67-5CEB8F1C5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986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091F4-4A8D-4C5D-A9CD-487DB81D30F0}" type="datetimeFigureOut">
              <a:rPr lang="en-US" smtClean="0"/>
              <a:t>2019-05-14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7FD0-7046-4008-AD67-5CEB8F1C5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983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091F4-4A8D-4C5D-A9CD-487DB81D30F0}" type="datetimeFigureOut">
              <a:rPr lang="en-US" smtClean="0"/>
              <a:t>2019-05-14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D7FD0-7046-4008-AD67-5CEB8F1C5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188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751975"/>
            <a:ext cx="2824105" cy="21160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48773"/>
            <a:ext cx="2824105" cy="21160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748773"/>
            <a:ext cx="2824105" cy="211604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012160" y="379441"/>
            <a:ext cx="1009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Negative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059832" y="379441"/>
            <a:ext cx="1404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Intermediate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07504" y="379441"/>
            <a:ext cx="796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Strong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1826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ITB_174242</dc:creator>
  <cp:lastModifiedBy>Simon Joosse</cp:lastModifiedBy>
  <cp:revision>2</cp:revision>
  <dcterms:created xsi:type="dcterms:W3CDTF">2019-05-14T11:39:49Z</dcterms:created>
  <dcterms:modified xsi:type="dcterms:W3CDTF">2019-05-14T11:49:18Z</dcterms:modified>
</cp:coreProperties>
</file>