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228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5240" y="323604"/>
            <a:ext cx="930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Gene Ontology: Biological Processes, upregulated genes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28303" y="3441818"/>
            <a:ext cx="91178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Gene Ontology: Biological Processes,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downregulated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316"/>
            <a:ext cx="9144000" cy="2286000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8001000" y="6512200"/>
            <a:ext cx="1077987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8247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649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474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298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123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09479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772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45972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</a:t>
            </a:r>
            <a:r>
              <a:rPr lang="en-US" dirty="0" smtClean="0"/>
              <a:t>S11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176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18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Dongdong Wang</dc:creator>
  <cp:lastModifiedBy>Naydenov, Nayden</cp:lastModifiedBy>
  <cp:revision>65</cp:revision>
  <cp:lastPrinted>2019-01-28T20:48:10Z</cp:lastPrinted>
  <dcterms:created xsi:type="dcterms:W3CDTF">2006-08-16T00:00:00Z</dcterms:created>
  <dcterms:modified xsi:type="dcterms:W3CDTF">2019-11-13T22:03:28Z</dcterms:modified>
</cp:coreProperties>
</file>