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>
      <p:cViewPr>
        <p:scale>
          <a:sx n="200" d="100"/>
          <a:sy n="200" d="100"/>
        </p:scale>
        <p:origin x="858" y="420"/>
      </p:cViewPr>
      <p:guideLst>
        <p:guide orient="horz" pos="2880"/>
        <p:guide pos="2160"/>
        <p:guide orient="horz" pos="2653"/>
        <p:guide pos="19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naydenn\Desktop\Anilin\P-cad%20invasion%20sampl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Anilin\MDA%20231%20P-cad%20KO%20sg%20anillin%203.20\New%20Microsoft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920304024496938"/>
          <c:y val="0.10654087337564219"/>
          <c:w val="0.80342366579177615"/>
          <c:h val="0.834893472348141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Sheet1!$E$12</c:f>
                <c:numCache>
                  <c:formatCode>General</c:formatCode>
                  <c:ptCount val="1"/>
                  <c:pt idx="0">
                    <c:v>30.652623596249203</c:v>
                  </c:pt>
                </c:numCache>
              </c:numRef>
            </c:plus>
            <c:minus>
              <c:numRef>
                <c:f>Sheet1!$E$12</c:f>
                <c:numCache>
                  <c:formatCode>General</c:formatCode>
                  <c:ptCount val="1"/>
                  <c:pt idx="0">
                    <c:v>30.652623596249203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Sheet1!$E$10</c:f>
              <c:numCache>
                <c:formatCode>General</c:formatCode>
                <c:ptCount val="1"/>
                <c:pt idx="0">
                  <c:v>792.5</c:v>
                </c:pt>
              </c:numCache>
            </c:numRef>
          </c:val>
        </c:ser>
        <c:ser>
          <c:idx val="1"/>
          <c:order val="1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Sheet1!$F$12</c:f>
                <c:numCache>
                  <c:formatCode>General</c:formatCode>
                  <c:ptCount val="1"/>
                  <c:pt idx="0">
                    <c:v>20.155644370746373</c:v>
                  </c:pt>
                </c:numCache>
              </c:numRef>
            </c:plus>
            <c:minus>
              <c:numRef>
                <c:f>Sheet1!$F$12</c:f>
                <c:numCache>
                  <c:formatCode>General</c:formatCode>
                  <c:ptCount val="1"/>
                  <c:pt idx="0">
                    <c:v>20.155644370746373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Sheet1!$F$10</c:f>
              <c:numCache>
                <c:formatCode>General</c:formatCode>
                <c:ptCount val="1"/>
                <c:pt idx="0">
                  <c:v>597.5</c:v>
                </c:pt>
              </c:numCache>
            </c:numRef>
          </c:val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Sheet1!$G$10</c:f>
              <c:numCache>
                <c:formatCode>General</c:formatCode>
                <c:ptCount val="1"/>
              </c:numCache>
            </c:numRef>
          </c:val>
        </c:ser>
        <c:ser>
          <c:idx val="3"/>
          <c:order val="3"/>
          <c:spPr>
            <a:solidFill>
              <a:sysClr val="window" lastClr="FFFFFF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Sheet1!$H$12</c:f>
                <c:numCache>
                  <c:formatCode>General</c:formatCode>
                  <c:ptCount val="1"/>
                  <c:pt idx="0">
                    <c:v>13.228756555322953</c:v>
                  </c:pt>
                </c:numCache>
              </c:numRef>
            </c:plus>
            <c:minus>
              <c:numRef>
                <c:f>Sheet1!$H$12</c:f>
                <c:numCache>
                  <c:formatCode>General</c:formatCode>
                  <c:ptCount val="1"/>
                  <c:pt idx="0">
                    <c:v>13.228756555322953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Sheet1!$H$10</c:f>
              <c:numCache>
                <c:formatCode>General</c:formatCode>
                <c:ptCount val="1"/>
                <c:pt idx="0">
                  <c:v>415</c:v>
                </c:pt>
              </c:numCache>
            </c:numRef>
          </c:val>
        </c:ser>
        <c:ser>
          <c:idx val="4"/>
          <c:order val="4"/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Sheet1!$I$12</c:f>
                <c:numCache>
                  <c:formatCode>General</c:formatCode>
                  <c:ptCount val="1"/>
                  <c:pt idx="0">
                    <c:v>13.228756555322953</c:v>
                  </c:pt>
                </c:numCache>
              </c:numRef>
            </c:plus>
            <c:minus>
              <c:numRef>
                <c:f>Sheet1!$I$12</c:f>
                <c:numCache>
                  <c:formatCode>General</c:formatCode>
                  <c:ptCount val="1"/>
                  <c:pt idx="0">
                    <c:v>13.228756555322953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Sheet1!$I$10</c:f>
              <c:numCache>
                <c:formatCode>General</c:formatCode>
                <c:ptCount val="1"/>
                <c:pt idx="0">
                  <c:v>385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132680"/>
        <c:axId val="136128368"/>
      </c:barChart>
      <c:catAx>
        <c:axId val="136132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128368"/>
        <c:crosses val="autoZero"/>
        <c:auto val="1"/>
        <c:lblAlgn val="ctr"/>
        <c:lblOffset val="100"/>
        <c:noMultiLvlLbl val="0"/>
      </c:catAx>
      <c:valAx>
        <c:axId val="13612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132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869706911636045"/>
          <c:y val="0.10654087337564219"/>
          <c:w val="0.83675699912510948"/>
          <c:h val="0.834893472348141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Sheet1!$L$5</c:f>
                <c:numCache>
                  <c:formatCode>General</c:formatCode>
                  <c:ptCount val="1"/>
                  <c:pt idx="0">
                    <c:v>3.3828657425336091</c:v>
                  </c:pt>
                </c:numCache>
              </c:numRef>
            </c:plus>
            <c:minus>
              <c:numRef>
                <c:f>Sheet1!$L$5</c:f>
                <c:numCache>
                  <c:formatCode>General</c:formatCode>
                  <c:ptCount val="1"/>
                  <c:pt idx="0">
                    <c:v>3.3828657425336091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Sheet1!$N$3</c:f>
              <c:numCache>
                <c:formatCode>General</c:formatCode>
                <c:ptCount val="1"/>
                <c:pt idx="0">
                  <c:v>60.936054364652477</c:v>
                </c:pt>
              </c:numCache>
            </c:numRef>
          </c:val>
        </c:ser>
        <c:ser>
          <c:idx val="1"/>
          <c:order val="1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Sheet1!$L$16</c:f>
                <c:numCache>
                  <c:formatCode>General</c:formatCode>
                  <c:ptCount val="1"/>
                  <c:pt idx="0">
                    <c:v>2.0907869316436209</c:v>
                  </c:pt>
                </c:numCache>
              </c:numRef>
            </c:plus>
            <c:minus>
              <c:numRef>
                <c:f>Sheet1!$L$16</c:f>
                <c:numCache>
                  <c:formatCode>General</c:formatCode>
                  <c:ptCount val="1"/>
                  <c:pt idx="0">
                    <c:v>2.0907869316436209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Sheet1!$O$3</c:f>
              <c:numCache>
                <c:formatCode>General</c:formatCode>
                <c:ptCount val="1"/>
                <c:pt idx="0">
                  <c:v>34.484181155164954</c:v>
                </c:pt>
              </c:numCache>
            </c:numRef>
          </c:val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Sheet1!$P$3</c:f>
              <c:numCache>
                <c:formatCode>General</c:formatCode>
                <c:ptCount val="1"/>
              </c:numCache>
            </c:numRef>
          </c:val>
        </c:ser>
        <c:ser>
          <c:idx val="3"/>
          <c:order val="3"/>
          <c:spPr>
            <a:solidFill>
              <a:sysClr val="window" lastClr="FFFFFF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Sheet1!$L$25</c:f>
                <c:numCache>
                  <c:formatCode>General</c:formatCode>
                  <c:ptCount val="1"/>
                  <c:pt idx="0">
                    <c:v>7.357231497569436</c:v>
                  </c:pt>
                </c:numCache>
              </c:numRef>
            </c:plus>
            <c:minus>
              <c:numRef>
                <c:f>Sheet1!$L$25</c:f>
                <c:numCache>
                  <c:formatCode>General</c:formatCode>
                  <c:ptCount val="1"/>
                  <c:pt idx="0">
                    <c:v>7.357231497569436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Sheet1!$Q$3</c:f>
              <c:numCache>
                <c:formatCode>General</c:formatCode>
                <c:ptCount val="1"/>
                <c:pt idx="0">
                  <c:v>38.899760676481463</c:v>
                </c:pt>
              </c:numCache>
            </c:numRef>
          </c:val>
        </c:ser>
        <c:ser>
          <c:idx val="4"/>
          <c:order val="4"/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Sheet1!$L$34</c:f>
                <c:numCache>
                  <c:formatCode>General</c:formatCode>
                  <c:ptCount val="1"/>
                  <c:pt idx="0">
                    <c:v>4.5922088737935178</c:v>
                  </c:pt>
                </c:numCache>
              </c:numRef>
            </c:plus>
            <c:minus>
              <c:numRef>
                <c:f>Sheet1!$L$34</c:f>
                <c:numCache>
                  <c:formatCode>General</c:formatCode>
                  <c:ptCount val="1"/>
                  <c:pt idx="0">
                    <c:v>4.5922088737935178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Sheet1!$R$3</c:f>
              <c:numCache>
                <c:formatCode>General</c:formatCode>
                <c:ptCount val="1"/>
                <c:pt idx="0">
                  <c:v>34.913356226249995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129936"/>
        <c:axId val="136126800"/>
      </c:barChart>
      <c:catAx>
        <c:axId val="136129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126800"/>
        <c:crosses val="autoZero"/>
        <c:auto val="1"/>
        <c:lblAlgn val="ctr"/>
        <c:lblOffset val="100"/>
        <c:noMultiLvlLbl val="0"/>
      </c:catAx>
      <c:valAx>
        <c:axId val="136126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12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18" Type="http://schemas.openxmlformats.org/officeDocument/2006/relationships/oleObject" Target="../embeddings/oleObject8.bin"/><Relationship Id="rId26" Type="http://schemas.openxmlformats.org/officeDocument/2006/relationships/image" Target="../media/image14.tiff"/><Relationship Id="rId3" Type="http://schemas.openxmlformats.org/officeDocument/2006/relationships/chart" Target="../charts/chart1.xml"/><Relationship Id="rId21" Type="http://schemas.openxmlformats.org/officeDocument/2006/relationships/image" Target="../media/image9.wmf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5" Type="http://schemas.openxmlformats.org/officeDocument/2006/relationships/image" Target="../media/image13.tif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29" Type="http://schemas.openxmlformats.org/officeDocument/2006/relationships/chart" Target="../charts/char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24" Type="http://schemas.openxmlformats.org/officeDocument/2006/relationships/image" Target="../media/image12.tif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23" Type="http://schemas.openxmlformats.org/officeDocument/2006/relationships/image" Target="../media/image10.wmf"/><Relationship Id="rId28" Type="http://schemas.openxmlformats.org/officeDocument/2006/relationships/image" Target="../media/image11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4135009" y="7759403"/>
            <a:ext cx="949753" cy="646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1" dirty="0"/>
              <a:t>control </a:t>
            </a:r>
            <a:r>
              <a:rPr lang="en-US" sz="1801" dirty="0" err="1" smtClean="0"/>
              <a:t>sgRNA</a:t>
            </a:r>
            <a:endParaRPr lang="en-US" sz="1801" dirty="0"/>
          </a:p>
        </p:txBody>
      </p:sp>
      <p:graphicFrame>
        <p:nvGraphicFramePr>
          <p:cNvPr id="91" name="Chart 9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605487"/>
              </p:ext>
            </p:extLst>
          </p:nvPr>
        </p:nvGraphicFramePr>
        <p:xfrm>
          <a:off x="3395195" y="5989298"/>
          <a:ext cx="2648454" cy="189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0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683650"/>
              </p:ext>
            </p:extLst>
          </p:nvPr>
        </p:nvGraphicFramePr>
        <p:xfrm>
          <a:off x="945044" y="946863"/>
          <a:ext cx="1587182" cy="33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1" r:id="rId4" imgW="1099800" imgH="331920" progId="">
                  <p:embed/>
                </p:oleObj>
              </mc:Choice>
              <mc:Fallback>
                <p:oleObj r:id="rId4" imgW="1099800" imgH="331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5044" y="946863"/>
                        <a:ext cx="1587182" cy="33178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616788"/>
              </p:ext>
            </p:extLst>
          </p:nvPr>
        </p:nvGraphicFramePr>
        <p:xfrm>
          <a:off x="945044" y="1341832"/>
          <a:ext cx="158718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" r:id="rId6" imgW="1328400" imgH="393120" progId="">
                  <p:embed/>
                </p:oleObj>
              </mc:Choice>
              <mc:Fallback>
                <p:oleObj r:id="rId6" imgW="1328400" imgH="393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5044" y="1341832"/>
                        <a:ext cx="1587182" cy="3937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>
            <a:off x="-48167" y="953175"/>
            <a:ext cx="11330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P-cadherin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>
            <a:off x="180809" y="1404257"/>
            <a:ext cx="878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GAPDH 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1638378" y="1754054"/>
            <a:ext cx="94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Anillin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886648" y="1749870"/>
            <a:ext cx="94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ontrol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 rot="19696997">
            <a:off x="965617" y="371933"/>
            <a:ext cx="1313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Control siRNA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 rot="19696997">
            <a:off x="1321079" y="246058"/>
            <a:ext cx="1836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P-cadherin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siRNA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EC4AEDF5-953E-4024-9B34-79A6D871B67F}"/>
              </a:ext>
            </a:extLst>
          </p:cNvPr>
          <p:cNvSpPr txBox="1"/>
          <p:nvPr/>
        </p:nvSpPr>
        <p:spPr>
          <a:xfrm rot="19696997">
            <a:off x="1715694" y="386810"/>
            <a:ext cx="1354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Control siRNA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D1B1BCC9-D728-4372-8B32-1C6944511075}"/>
              </a:ext>
            </a:extLst>
          </p:cNvPr>
          <p:cNvSpPr txBox="1"/>
          <p:nvPr/>
        </p:nvSpPr>
        <p:spPr>
          <a:xfrm rot="19696997">
            <a:off x="2111249" y="305455"/>
            <a:ext cx="1687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P-cadherin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siRNA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>
            <a:off x="123710" y="2640975"/>
            <a:ext cx="1541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Control siRNA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47801A8C-1257-4111-9BEC-160EE613882B}"/>
              </a:ext>
            </a:extLst>
          </p:cNvPr>
          <p:cNvSpPr txBox="1"/>
          <p:nvPr/>
        </p:nvSpPr>
        <p:spPr>
          <a:xfrm rot="16200000">
            <a:off x="-115380" y="3264964"/>
            <a:ext cx="526965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1" dirty="0" smtClean="0"/>
              <a:t>0 h</a:t>
            </a:r>
            <a:endParaRPr lang="en-US" sz="1801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DEC9304E-C247-49C0-9F99-B2CAECCC999B}"/>
              </a:ext>
            </a:extLst>
          </p:cNvPr>
          <p:cNvSpPr txBox="1"/>
          <p:nvPr/>
        </p:nvSpPr>
        <p:spPr>
          <a:xfrm rot="16200000">
            <a:off x="-94580" y="4416255"/>
            <a:ext cx="473709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1" dirty="0" smtClean="0"/>
              <a:t>8 h</a:t>
            </a:r>
            <a:endParaRPr lang="en-US" sz="1801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>
            <a:off x="1486970" y="2632420"/>
            <a:ext cx="208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P-cadherin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siRNA</a:t>
            </a:r>
          </a:p>
        </p:txBody>
      </p:sp>
      <p:cxnSp>
        <p:nvCxnSpPr>
          <p:cNvPr id="146" name="Straight Connector 145"/>
          <p:cNvCxnSpPr/>
          <p:nvPr/>
        </p:nvCxnSpPr>
        <p:spPr>
          <a:xfrm>
            <a:off x="326926" y="5218840"/>
            <a:ext cx="278946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>
            <a:off x="4524337" y="99008"/>
            <a:ext cx="1519312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1" dirty="0"/>
              <a:t>Control siRNA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>
            <a:off x="4524337" y="401308"/>
            <a:ext cx="1884476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1" dirty="0" smtClean="0"/>
              <a:t>P-cadherin siRNA</a:t>
            </a:r>
            <a:endParaRPr lang="en-US" sz="1801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5079230" y="1968775"/>
            <a:ext cx="964419" cy="646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1" dirty="0" err="1"/>
              <a:t>Anillin</a:t>
            </a:r>
            <a:r>
              <a:rPr lang="en-US" sz="1801" dirty="0"/>
              <a:t> </a:t>
            </a:r>
            <a:r>
              <a:rPr lang="en-US" sz="1801" dirty="0" err="1" smtClean="0"/>
              <a:t>sgRNA</a:t>
            </a:r>
            <a:r>
              <a:rPr lang="en-US" sz="1801" dirty="0" smtClean="0"/>
              <a:t> 1</a:t>
            </a:r>
            <a:endParaRPr lang="en-US" sz="1801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4151663" y="1984664"/>
            <a:ext cx="949753" cy="78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1" dirty="0"/>
              <a:t>C</a:t>
            </a:r>
            <a:r>
              <a:rPr lang="en-US" sz="1801" dirty="0" smtClean="0"/>
              <a:t>ontrol </a:t>
            </a:r>
            <a:r>
              <a:rPr lang="en-US" sz="1801" dirty="0" err="1" smtClean="0"/>
              <a:t>sgRNA</a:t>
            </a:r>
            <a:endParaRPr lang="en-US" sz="1801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4069052" y="5198210"/>
            <a:ext cx="1767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Anillin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1060532" y="5204608"/>
            <a:ext cx="177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ontrol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339869" y="5218840"/>
            <a:ext cx="278946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>
            <a:off x="3163342" y="2625063"/>
            <a:ext cx="1502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Control siRNA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>
            <a:off x="4503737" y="2616508"/>
            <a:ext cx="1980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P-cadherin siRNA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156633"/>
              </p:ext>
            </p:extLst>
          </p:nvPr>
        </p:nvGraphicFramePr>
        <p:xfrm>
          <a:off x="265451" y="2928547"/>
          <a:ext cx="1440000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" r:id="rId8" imgW="1929960" imgH="1447560" progId="">
                  <p:embed/>
                </p:oleObj>
              </mc:Choice>
              <mc:Fallback>
                <p:oleObj r:id="rId8" imgW="1929960" imgH="1447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5451" y="2928547"/>
                        <a:ext cx="1440000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115716"/>
              </p:ext>
            </p:extLst>
          </p:nvPr>
        </p:nvGraphicFramePr>
        <p:xfrm>
          <a:off x="1731123" y="2936985"/>
          <a:ext cx="1453263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" r:id="rId10" imgW="462960" imgH="344160" progId="">
                  <p:embed/>
                </p:oleObj>
              </mc:Choice>
              <mc:Fallback>
                <p:oleObj r:id="rId10" imgW="462960" imgH="3441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31123" y="2936985"/>
                        <a:ext cx="1453263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391907"/>
              </p:ext>
            </p:extLst>
          </p:nvPr>
        </p:nvGraphicFramePr>
        <p:xfrm>
          <a:off x="3249416" y="2940197"/>
          <a:ext cx="1453263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" r:id="rId12" imgW="462960" imgH="344160" progId="">
                  <p:embed/>
                </p:oleObj>
              </mc:Choice>
              <mc:Fallback>
                <p:oleObj r:id="rId12" imgW="462960" imgH="3441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49416" y="2940197"/>
                        <a:ext cx="1453263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42448"/>
              </p:ext>
            </p:extLst>
          </p:nvPr>
        </p:nvGraphicFramePr>
        <p:xfrm>
          <a:off x="4764637" y="2948357"/>
          <a:ext cx="1440000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" r:id="rId14" imgW="1929960" imgH="1447560" progId="">
                  <p:embed/>
                </p:oleObj>
              </mc:Choice>
              <mc:Fallback>
                <p:oleObj r:id="rId14" imgW="1929960" imgH="1447560" progId="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764637" y="2948357"/>
                        <a:ext cx="1440000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198900"/>
              </p:ext>
            </p:extLst>
          </p:nvPr>
        </p:nvGraphicFramePr>
        <p:xfrm>
          <a:off x="256260" y="4083979"/>
          <a:ext cx="1452741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" r:id="rId16" imgW="1929960" imgH="1434600" progId="">
                  <p:embed/>
                </p:oleObj>
              </mc:Choice>
              <mc:Fallback>
                <p:oleObj r:id="rId16" imgW="1929960" imgH="143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56260" y="4083979"/>
                        <a:ext cx="1452741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6658313"/>
              </p:ext>
            </p:extLst>
          </p:nvPr>
        </p:nvGraphicFramePr>
        <p:xfrm>
          <a:off x="1731645" y="4074266"/>
          <a:ext cx="1452741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" r:id="rId18" imgW="1929960" imgH="1434600" progId="">
                  <p:embed/>
                </p:oleObj>
              </mc:Choice>
              <mc:Fallback>
                <p:oleObj r:id="rId18" imgW="1929960" imgH="143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31645" y="4074266"/>
                        <a:ext cx="1452741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016078"/>
              </p:ext>
            </p:extLst>
          </p:nvPr>
        </p:nvGraphicFramePr>
        <p:xfrm>
          <a:off x="3242264" y="4072388"/>
          <a:ext cx="1452741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" r:id="rId20" imgW="1929960" imgH="1434600" progId="">
                  <p:embed/>
                </p:oleObj>
              </mc:Choice>
              <mc:Fallback>
                <p:oleObj r:id="rId20" imgW="1929960" imgH="143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242264" y="4072388"/>
                        <a:ext cx="1452741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383675"/>
              </p:ext>
            </p:extLst>
          </p:nvPr>
        </p:nvGraphicFramePr>
        <p:xfrm>
          <a:off x="4760192" y="4060985"/>
          <a:ext cx="1452741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0" r:id="rId22" imgW="1929960" imgH="1434600" progId="">
                  <p:embed/>
                </p:oleObj>
              </mc:Choice>
              <mc:Fallback>
                <p:oleObj r:id="rId22" imgW="1929960" imgH="143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760192" y="4060985"/>
                        <a:ext cx="1452741" cy="10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10"/>
          <p:cNvSpPr/>
          <p:nvPr/>
        </p:nvSpPr>
        <p:spPr>
          <a:xfrm>
            <a:off x="611692" y="2951096"/>
            <a:ext cx="88900" cy="1066800"/>
          </a:xfrm>
          <a:custGeom>
            <a:avLst/>
            <a:gdLst>
              <a:gd name="connsiteX0" fmla="*/ 88900 w 88900"/>
              <a:gd name="connsiteY0" fmla="*/ 0 h 1066800"/>
              <a:gd name="connsiteX1" fmla="*/ 82550 w 88900"/>
              <a:gd name="connsiteY1" fmla="*/ 120650 h 1066800"/>
              <a:gd name="connsiteX2" fmla="*/ 69850 w 88900"/>
              <a:gd name="connsiteY2" fmla="*/ 139700 h 1066800"/>
              <a:gd name="connsiteX3" fmla="*/ 63500 w 88900"/>
              <a:gd name="connsiteY3" fmla="*/ 158750 h 1066800"/>
              <a:gd name="connsiteX4" fmla="*/ 69850 w 88900"/>
              <a:gd name="connsiteY4" fmla="*/ 533400 h 1066800"/>
              <a:gd name="connsiteX5" fmla="*/ 63500 w 88900"/>
              <a:gd name="connsiteY5" fmla="*/ 609600 h 1066800"/>
              <a:gd name="connsiteX6" fmla="*/ 50800 w 88900"/>
              <a:gd name="connsiteY6" fmla="*/ 647700 h 1066800"/>
              <a:gd name="connsiteX7" fmla="*/ 44450 w 88900"/>
              <a:gd name="connsiteY7" fmla="*/ 673100 h 1066800"/>
              <a:gd name="connsiteX8" fmla="*/ 31750 w 88900"/>
              <a:gd name="connsiteY8" fmla="*/ 749300 h 1066800"/>
              <a:gd name="connsiteX9" fmla="*/ 19050 w 88900"/>
              <a:gd name="connsiteY9" fmla="*/ 825500 h 1066800"/>
              <a:gd name="connsiteX10" fmla="*/ 12700 w 88900"/>
              <a:gd name="connsiteY10" fmla="*/ 876300 h 1066800"/>
              <a:gd name="connsiteX11" fmla="*/ 6350 w 88900"/>
              <a:gd name="connsiteY11" fmla="*/ 895350 h 1066800"/>
              <a:gd name="connsiteX12" fmla="*/ 0 w 88900"/>
              <a:gd name="connsiteY12" fmla="*/ 939800 h 1066800"/>
              <a:gd name="connsiteX13" fmla="*/ 6350 w 88900"/>
              <a:gd name="connsiteY13" fmla="*/ 1041400 h 1066800"/>
              <a:gd name="connsiteX14" fmla="*/ 12700 w 88900"/>
              <a:gd name="connsiteY14" fmla="*/ 10668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8900" h="1066800">
                <a:moveTo>
                  <a:pt x="88900" y="0"/>
                </a:moveTo>
                <a:cubicBezTo>
                  <a:pt x="86783" y="40217"/>
                  <a:pt x="87991" y="80747"/>
                  <a:pt x="82550" y="120650"/>
                </a:cubicBezTo>
                <a:cubicBezTo>
                  <a:pt x="81519" y="128212"/>
                  <a:pt x="73263" y="132874"/>
                  <a:pt x="69850" y="139700"/>
                </a:cubicBezTo>
                <a:cubicBezTo>
                  <a:pt x="66857" y="145687"/>
                  <a:pt x="65617" y="152400"/>
                  <a:pt x="63500" y="158750"/>
                </a:cubicBezTo>
                <a:cubicBezTo>
                  <a:pt x="65617" y="283633"/>
                  <a:pt x="69850" y="408499"/>
                  <a:pt x="69850" y="533400"/>
                </a:cubicBezTo>
                <a:cubicBezTo>
                  <a:pt x="69850" y="558888"/>
                  <a:pt x="67690" y="584459"/>
                  <a:pt x="63500" y="609600"/>
                </a:cubicBezTo>
                <a:cubicBezTo>
                  <a:pt x="61299" y="622805"/>
                  <a:pt x="54647" y="634878"/>
                  <a:pt x="50800" y="647700"/>
                </a:cubicBezTo>
                <a:cubicBezTo>
                  <a:pt x="48292" y="656059"/>
                  <a:pt x="46058" y="664522"/>
                  <a:pt x="44450" y="673100"/>
                </a:cubicBezTo>
                <a:cubicBezTo>
                  <a:pt x="39705" y="698409"/>
                  <a:pt x="35392" y="723808"/>
                  <a:pt x="31750" y="749300"/>
                </a:cubicBezTo>
                <a:cubicBezTo>
                  <a:pt x="21116" y="823736"/>
                  <a:pt x="32699" y="784553"/>
                  <a:pt x="19050" y="825500"/>
                </a:cubicBezTo>
                <a:cubicBezTo>
                  <a:pt x="16933" y="842433"/>
                  <a:pt x="15753" y="859510"/>
                  <a:pt x="12700" y="876300"/>
                </a:cubicBezTo>
                <a:cubicBezTo>
                  <a:pt x="11503" y="882886"/>
                  <a:pt x="7663" y="888786"/>
                  <a:pt x="6350" y="895350"/>
                </a:cubicBezTo>
                <a:cubicBezTo>
                  <a:pt x="3415" y="910026"/>
                  <a:pt x="2117" y="924983"/>
                  <a:pt x="0" y="939800"/>
                </a:cubicBezTo>
                <a:cubicBezTo>
                  <a:pt x="2117" y="973667"/>
                  <a:pt x="2974" y="1007636"/>
                  <a:pt x="6350" y="1041400"/>
                </a:cubicBezTo>
                <a:cubicBezTo>
                  <a:pt x="7218" y="1050084"/>
                  <a:pt x="12700" y="1066800"/>
                  <a:pt x="12700" y="106680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100642" y="2944746"/>
            <a:ext cx="82550" cy="1085850"/>
          </a:xfrm>
          <a:custGeom>
            <a:avLst/>
            <a:gdLst>
              <a:gd name="connsiteX0" fmla="*/ 82550 w 82550"/>
              <a:gd name="connsiteY0" fmla="*/ 0 h 1085850"/>
              <a:gd name="connsiteX1" fmla="*/ 76200 w 82550"/>
              <a:gd name="connsiteY1" fmla="*/ 38100 h 1085850"/>
              <a:gd name="connsiteX2" fmla="*/ 69850 w 82550"/>
              <a:gd name="connsiteY2" fmla="*/ 101600 h 1085850"/>
              <a:gd name="connsiteX3" fmla="*/ 63500 w 82550"/>
              <a:gd name="connsiteY3" fmla="*/ 120650 h 1085850"/>
              <a:gd name="connsiteX4" fmla="*/ 44450 w 82550"/>
              <a:gd name="connsiteY4" fmla="*/ 177800 h 1085850"/>
              <a:gd name="connsiteX5" fmla="*/ 38100 w 82550"/>
              <a:gd name="connsiteY5" fmla="*/ 203200 h 1085850"/>
              <a:gd name="connsiteX6" fmla="*/ 25400 w 82550"/>
              <a:gd name="connsiteY6" fmla="*/ 241300 h 1085850"/>
              <a:gd name="connsiteX7" fmla="*/ 12700 w 82550"/>
              <a:gd name="connsiteY7" fmla="*/ 323850 h 1085850"/>
              <a:gd name="connsiteX8" fmla="*/ 0 w 82550"/>
              <a:gd name="connsiteY8" fmla="*/ 361950 h 1085850"/>
              <a:gd name="connsiteX9" fmla="*/ 12700 w 82550"/>
              <a:gd name="connsiteY9" fmla="*/ 476250 h 1085850"/>
              <a:gd name="connsiteX10" fmla="*/ 0 w 82550"/>
              <a:gd name="connsiteY10" fmla="*/ 977900 h 1085850"/>
              <a:gd name="connsiteX11" fmla="*/ 6350 w 82550"/>
              <a:gd name="connsiteY11" fmla="*/ 108585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550" h="1085850">
                <a:moveTo>
                  <a:pt x="82550" y="0"/>
                </a:moveTo>
                <a:cubicBezTo>
                  <a:pt x="80433" y="12700"/>
                  <a:pt x="77797" y="25324"/>
                  <a:pt x="76200" y="38100"/>
                </a:cubicBezTo>
                <a:cubicBezTo>
                  <a:pt x="73562" y="59208"/>
                  <a:pt x="73085" y="80575"/>
                  <a:pt x="69850" y="101600"/>
                </a:cubicBezTo>
                <a:cubicBezTo>
                  <a:pt x="68832" y="108216"/>
                  <a:pt x="64952" y="114116"/>
                  <a:pt x="63500" y="120650"/>
                </a:cubicBezTo>
                <a:cubicBezTo>
                  <a:pt x="52093" y="171981"/>
                  <a:pt x="66546" y="144656"/>
                  <a:pt x="44450" y="177800"/>
                </a:cubicBezTo>
                <a:cubicBezTo>
                  <a:pt x="42333" y="186267"/>
                  <a:pt x="40608" y="194841"/>
                  <a:pt x="38100" y="203200"/>
                </a:cubicBezTo>
                <a:cubicBezTo>
                  <a:pt x="34253" y="216022"/>
                  <a:pt x="28922" y="228385"/>
                  <a:pt x="25400" y="241300"/>
                </a:cubicBezTo>
                <a:cubicBezTo>
                  <a:pt x="12423" y="288882"/>
                  <a:pt x="25575" y="263766"/>
                  <a:pt x="12700" y="323850"/>
                </a:cubicBezTo>
                <a:cubicBezTo>
                  <a:pt x="9895" y="336940"/>
                  <a:pt x="0" y="361950"/>
                  <a:pt x="0" y="361950"/>
                </a:cubicBezTo>
                <a:cubicBezTo>
                  <a:pt x="4233" y="400050"/>
                  <a:pt x="13515" y="437924"/>
                  <a:pt x="12700" y="476250"/>
                </a:cubicBezTo>
                <a:cubicBezTo>
                  <a:pt x="4908" y="842451"/>
                  <a:pt x="9458" y="675243"/>
                  <a:pt x="0" y="977900"/>
                </a:cubicBezTo>
                <a:cubicBezTo>
                  <a:pt x="6482" y="1081613"/>
                  <a:pt x="6350" y="1045567"/>
                  <a:pt x="6350" y="108585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205542" y="2938396"/>
            <a:ext cx="69850" cy="1079500"/>
          </a:xfrm>
          <a:custGeom>
            <a:avLst/>
            <a:gdLst>
              <a:gd name="connsiteX0" fmla="*/ 69850 w 69850"/>
              <a:gd name="connsiteY0" fmla="*/ 0 h 1079500"/>
              <a:gd name="connsiteX1" fmla="*/ 63500 w 69850"/>
              <a:gd name="connsiteY1" fmla="*/ 419100 h 1079500"/>
              <a:gd name="connsiteX2" fmla="*/ 57150 w 69850"/>
              <a:gd name="connsiteY2" fmla="*/ 438150 h 1079500"/>
              <a:gd name="connsiteX3" fmla="*/ 50800 w 69850"/>
              <a:gd name="connsiteY3" fmla="*/ 463550 h 1079500"/>
              <a:gd name="connsiteX4" fmla="*/ 38100 w 69850"/>
              <a:gd name="connsiteY4" fmla="*/ 501650 h 1079500"/>
              <a:gd name="connsiteX5" fmla="*/ 31750 w 69850"/>
              <a:gd name="connsiteY5" fmla="*/ 546100 h 1079500"/>
              <a:gd name="connsiteX6" fmla="*/ 25400 w 69850"/>
              <a:gd name="connsiteY6" fmla="*/ 565150 h 1079500"/>
              <a:gd name="connsiteX7" fmla="*/ 19050 w 69850"/>
              <a:gd name="connsiteY7" fmla="*/ 781050 h 1079500"/>
              <a:gd name="connsiteX8" fmla="*/ 6350 w 69850"/>
              <a:gd name="connsiteY8" fmla="*/ 850900 h 1079500"/>
              <a:gd name="connsiteX9" fmla="*/ 0 w 69850"/>
              <a:gd name="connsiteY9" fmla="*/ 901700 h 1079500"/>
              <a:gd name="connsiteX10" fmla="*/ 6350 w 69850"/>
              <a:gd name="connsiteY10" fmla="*/ 1003300 h 1079500"/>
              <a:gd name="connsiteX11" fmla="*/ 12700 w 69850"/>
              <a:gd name="connsiteY11" fmla="*/ 1028700 h 1079500"/>
              <a:gd name="connsiteX12" fmla="*/ 12700 w 69850"/>
              <a:gd name="connsiteY12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850" h="1079500">
                <a:moveTo>
                  <a:pt x="69850" y="0"/>
                </a:moveTo>
                <a:cubicBezTo>
                  <a:pt x="67733" y="139700"/>
                  <a:pt x="67548" y="279443"/>
                  <a:pt x="63500" y="419100"/>
                </a:cubicBezTo>
                <a:cubicBezTo>
                  <a:pt x="63306" y="425791"/>
                  <a:pt x="58989" y="431714"/>
                  <a:pt x="57150" y="438150"/>
                </a:cubicBezTo>
                <a:cubicBezTo>
                  <a:pt x="54752" y="446541"/>
                  <a:pt x="53308" y="455191"/>
                  <a:pt x="50800" y="463550"/>
                </a:cubicBezTo>
                <a:cubicBezTo>
                  <a:pt x="46953" y="476372"/>
                  <a:pt x="38100" y="501650"/>
                  <a:pt x="38100" y="501650"/>
                </a:cubicBezTo>
                <a:cubicBezTo>
                  <a:pt x="35983" y="516467"/>
                  <a:pt x="34685" y="531424"/>
                  <a:pt x="31750" y="546100"/>
                </a:cubicBezTo>
                <a:cubicBezTo>
                  <a:pt x="30437" y="552664"/>
                  <a:pt x="25761" y="558466"/>
                  <a:pt x="25400" y="565150"/>
                </a:cubicBezTo>
                <a:cubicBezTo>
                  <a:pt x="21514" y="637043"/>
                  <a:pt x="23839" y="709212"/>
                  <a:pt x="19050" y="781050"/>
                </a:cubicBezTo>
                <a:cubicBezTo>
                  <a:pt x="17476" y="804663"/>
                  <a:pt x="10041" y="827525"/>
                  <a:pt x="6350" y="850900"/>
                </a:cubicBezTo>
                <a:cubicBezTo>
                  <a:pt x="3688" y="867756"/>
                  <a:pt x="2117" y="884767"/>
                  <a:pt x="0" y="901700"/>
                </a:cubicBezTo>
                <a:cubicBezTo>
                  <a:pt x="2117" y="935567"/>
                  <a:pt x="2974" y="969536"/>
                  <a:pt x="6350" y="1003300"/>
                </a:cubicBezTo>
                <a:cubicBezTo>
                  <a:pt x="7218" y="1011984"/>
                  <a:pt x="11975" y="1020003"/>
                  <a:pt x="12700" y="1028700"/>
                </a:cubicBezTo>
                <a:cubicBezTo>
                  <a:pt x="14106" y="1045575"/>
                  <a:pt x="12700" y="1062567"/>
                  <a:pt x="12700" y="107950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669092" y="2944746"/>
            <a:ext cx="97724" cy="1072239"/>
          </a:xfrm>
          <a:custGeom>
            <a:avLst/>
            <a:gdLst>
              <a:gd name="connsiteX0" fmla="*/ 127000 w 127000"/>
              <a:gd name="connsiteY0" fmla="*/ 0 h 1098586"/>
              <a:gd name="connsiteX1" fmla="*/ 69850 w 127000"/>
              <a:gd name="connsiteY1" fmla="*/ 31750 h 1098586"/>
              <a:gd name="connsiteX2" fmla="*/ 57150 w 127000"/>
              <a:gd name="connsiteY2" fmla="*/ 190500 h 1098586"/>
              <a:gd name="connsiteX3" fmla="*/ 50800 w 127000"/>
              <a:gd name="connsiteY3" fmla="*/ 393700 h 1098586"/>
              <a:gd name="connsiteX4" fmla="*/ 44450 w 127000"/>
              <a:gd name="connsiteY4" fmla="*/ 425450 h 1098586"/>
              <a:gd name="connsiteX5" fmla="*/ 31750 w 127000"/>
              <a:gd name="connsiteY5" fmla="*/ 463550 h 1098586"/>
              <a:gd name="connsiteX6" fmla="*/ 31750 w 127000"/>
              <a:gd name="connsiteY6" fmla="*/ 577850 h 1098586"/>
              <a:gd name="connsiteX7" fmla="*/ 44450 w 127000"/>
              <a:gd name="connsiteY7" fmla="*/ 615950 h 1098586"/>
              <a:gd name="connsiteX8" fmla="*/ 38100 w 127000"/>
              <a:gd name="connsiteY8" fmla="*/ 673100 h 1098586"/>
              <a:gd name="connsiteX9" fmla="*/ 31750 w 127000"/>
              <a:gd name="connsiteY9" fmla="*/ 692150 h 1098586"/>
              <a:gd name="connsiteX10" fmla="*/ 19050 w 127000"/>
              <a:gd name="connsiteY10" fmla="*/ 762000 h 1098586"/>
              <a:gd name="connsiteX11" fmla="*/ 12700 w 127000"/>
              <a:gd name="connsiteY11" fmla="*/ 831850 h 1098586"/>
              <a:gd name="connsiteX12" fmla="*/ 0 w 127000"/>
              <a:gd name="connsiteY12" fmla="*/ 882650 h 1098586"/>
              <a:gd name="connsiteX13" fmla="*/ 6350 w 127000"/>
              <a:gd name="connsiteY13" fmla="*/ 1003300 h 1098586"/>
              <a:gd name="connsiteX14" fmla="*/ 19050 w 127000"/>
              <a:gd name="connsiteY14" fmla="*/ 1022350 h 1098586"/>
              <a:gd name="connsiteX15" fmla="*/ 25400 w 127000"/>
              <a:gd name="connsiteY15" fmla="*/ 1041400 h 1098586"/>
              <a:gd name="connsiteX16" fmla="*/ 50800 w 127000"/>
              <a:gd name="connsiteY16" fmla="*/ 1079500 h 1098586"/>
              <a:gd name="connsiteX17" fmla="*/ 69850 w 127000"/>
              <a:gd name="connsiteY17" fmla="*/ 1098550 h 109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7000" h="1098586">
                <a:moveTo>
                  <a:pt x="127000" y="0"/>
                </a:moveTo>
                <a:cubicBezTo>
                  <a:pt x="107950" y="10583"/>
                  <a:pt x="89342" y="22004"/>
                  <a:pt x="69850" y="31750"/>
                </a:cubicBezTo>
                <a:cubicBezTo>
                  <a:pt x="3023" y="65164"/>
                  <a:pt x="47044" y="-52033"/>
                  <a:pt x="57150" y="190500"/>
                </a:cubicBezTo>
                <a:cubicBezTo>
                  <a:pt x="55033" y="258233"/>
                  <a:pt x="54458" y="326032"/>
                  <a:pt x="50800" y="393700"/>
                </a:cubicBezTo>
                <a:cubicBezTo>
                  <a:pt x="50217" y="404477"/>
                  <a:pt x="47290" y="415037"/>
                  <a:pt x="44450" y="425450"/>
                </a:cubicBezTo>
                <a:cubicBezTo>
                  <a:pt x="40928" y="438365"/>
                  <a:pt x="31750" y="463550"/>
                  <a:pt x="31750" y="463550"/>
                </a:cubicBezTo>
                <a:cubicBezTo>
                  <a:pt x="25702" y="517979"/>
                  <a:pt x="20864" y="523421"/>
                  <a:pt x="31750" y="577850"/>
                </a:cubicBezTo>
                <a:cubicBezTo>
                  <a:pt x="34375" y="590977"/>
                  <a:pt x="44450" y="615950"/>
                  <a:pt x="44450" y="615950"/>
                </a:cubicBezTo>
                <a:cubicBezTo>
                  <a:pt x="42333" y="635000"/>
                  <a:pt x="41251" y="654194"/>
                  <a:pt x="38100" y="673100"/>
                </a:cubicBezTo>
                <a:cubicBezTo>
                  <a:pt x="37000" y="679702"/>
                  <a:pt x="33373" y="685656"/>
                  <a:pt x="31750" y="692150"/>
                </a:cubicBezTo>
                <a:cubicBezTo>
                  <a:pt x="28631" y="704627"/>
                  <a:pt x="20308" y="751306"/>
                  <a:pt x="19050" y="762000"/>
                </a:cubicBezTo>
                <a:cubicBezTo>
                  <a:pt x="16318" y="785219"/>
                  <a:pt x="16346" y="808757"/>
                  <a:pt x="12700" y="831850"/>
                </a:cubicBezTo>
                <a:cubicBezTo>
                  <a:pt x="9978" y="849091"/>
                  <a:pt x="0" y="882650"/>
                  <a:pt x="0" y="882650"/>
                </a:cubicBezTo>
                <a:cubicBezTo>
                  <a:pt x="2117" y="922867"/>
                  <a:pt x="909" y="963397"/>
                  <a:pt x="6350" y="1003300"/>
                </a:cubicBezTo>
                <a:cubicBezTo>
                  <a:pt x="7381" y="1010862"/>
                  <a:pt x="15637" y="1015524"/>
                  <a:pt x="19050" y="1022350"/>
                </a:cubicBezTo>
                <a:cubicBezTo>
                  <a:pt x="22043" y="1028337"/>
                  <a:pt x="22149" y="1035549"/>
                  <a:pt x="25400" y="1041400"/>
                </a:cubicBezTo>
                <a:cubicBezTo>
                  <a:pt x="32813" y="1054743"/>
                  <a:pt x="42333" y="1066800"/>
                  <a:pt x="50800" y="1079500"/>
                </a:cubicBezTo>
                <a:cubicBezTo>
                  <a:pt x="64674" y="1100311"/>
                  <a:pt x="55868" y="1098550"/>
                  <a:pt x="69850" y="109855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659692" y="2957446"/>
            <a:ext cx="184150" cy="1054100"/>
          </a:xfrm>
          <a:custGeom>
            <a:avLst/>
            <a:gdLst>
              <a:gd name="connsiteX0" fmla="*/ 107950 w 184150"/>
              <a:gd name="connsiteY0" fmla="*/ 0 h 1054100"/>
              <a:gd name="connsiteX1" fmla="*/ 146050 w 184150"/>
              <a:gd name="connsiteY1" fmla="*/ 114300 h 1054100"/>
              <a:gd name="connsiteX2" fmla="*/ 158750 w 184150"/>
              <a:gd name="connsiteY2" fmla="*/ 133350 h 1054100"/>
              <a:gd name="connsiteX3" fmla="*/ 165100 w 184150"/>
              <a:gd name="connsiteY3" fmla="*/ 152400 h 1054100"/>
              <a:gd name="connsiteX4" fmla="*/ 184150 w 184150"/>
              <a:gd name="connsiteY4" fmla="*/ 190500 h 1054100"/>
              <a:gd name="connsiteX5" fmla="*/ 177800 w 184150"/>
              <a:gd name="connsiteY5" fmla="*/ 222250 h 1054100"/>
              <a:gd name="connsiteX6" fmla="*/ 158750 w 184150"/>
              <a:gd name="connsiteY6" fmla="*/ 241300 h 1054100"/>
              <a:gd name="connsiteX7" fmla="*/ 139700 w 184150"/>
              <a:gd name="connsiteY7" fmla="*/ 254000 h 1054100"/>
              <a:gd name="connsiteX8" fmla="*/ 101600 w 184150"/>
              <a:gd name="connsiteY8" fmla="*/ 273050 h 1054100"/>
              <a:gd name="connsiteX9" fmla="*/ 44450 w 184150"/>
              <a:gd name="connsiteY9" fmla="*/ 323850 h 1054100"/>
              <a:gd name="connsiteX10" fmla="*/ 31750 w 184150"/>
              <a:gd name="connsiteY10" fmla="*/ 349250 h 1054100"/>
              <a:gd name="connsiteX11" fmla="*/ 50800 w 184150"/>
              <a:gd name="connsiteY11" fmla="*/ 406400 h 1054100"/>
              <a:gd name="connsiteX12" fmla="*/ 57150 w 184150"/>
              <a:gd name="connsiteY12" fmla="*/ 425450 h 1054100"/>
              <a:gd name="connsiteX13" fmla="*/ 69850 w 184150"/>
              <a:gd name="connsiteY13" fmla="*/ 444500 h 1054100"/>
              <a:gd name="connsiteX14" fmla="*/ 82550 w 184150"/>
              <a:gd name="connsiteY14" fmla="*/ 482600 h 1054100"/>
              <a:gd name="connsiteX15" fmla="*/ 76200 w 184150"/>
              <a:gd name="connsiteY15" fmla="*/ 628650 h 1054100"/>
              <a:gd name="connsiteX16" fmla="*/ 57150 w 184150"/>
              <a:gd name="connsiteY16" fmla="*/ 692150 h 1054100"/>
              <a:gd name="connsiteX17" fmla="*/ 50800 w 184150"/>
              <a:gd name="connsiteY17" fmla="*/ 717550 h 1054100"/>
              <a:gd name="connsiteX18" fmla="*/ 38100 w 184150"/>
              <a:gd name="connsiteY18" fmla="*/ 755650 h 1054100"/>
              <a:gd name="connsiteX19" fmla="*/ 25400 w 184150"/>
              <a:gd name="connsiteY19" fmla="*/ 825500 h 1054100"/>
              <a:gd name="connsiteX20" fmla="*/ 6350 w 184150"/>
              <a:gd name="connsiteY20" fmla="*/ 996950 h 1054100"/>
              <a:gd name="connsiteX21" fmla="*/ 0 w 184150"/>
              <a:gd name="connsiteY21" fmla="*/ 105410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4150" h="1054100">
                <a:moveTo>
                  <a:pt x="107950" y="0"/>
                </a:moveTo>
                <a:cubicBezTo>
                  <a:pt x="120650" y="38100"/>
                  <a:pt x="131753" y="76770"/>
                  <a:pt x="146050" y="114300"/>
                </a:cubicBezTo>
                <a:cubicBezTo>
                  <a:pt x="148767" y="121432"/>
                  <a:pt x="155337" y="126524"/>
                  <a:pt x="158750" y="133350"/>
                </a:cubicBezTo>
                <a:cubicBezTo>
                  <a:pt x="161743" y="139337"/>
                  <a:pt x="162107" y="146413"/>
                  <a:pt x="165100" y="152400"/>
                </a:cubicBezTo>
                <a:cubicBezTo>
                  <a:pt x="189719" y="201639"/>
                  <a:pt x="168189" y="142617"/>
                  <a:pt x="184150" y="190500"/>
                </a:cubicBezTo>
                <a:cubicBezTo>
                  <a:pt x="182033" y="201083"/>
                  <a:pt x="182627" y="212597"/>
                  <a:pt x="177800" y="222250"/>
                </a:cubicBezTo>
                <a:cubicBezTo>
                  <a:pt x="173784" y="230282"/>
                  <a:pt x="165649" y="235551"/>
                  <a:pt x="158750" y="241300"/>
                </a:cubicBezTo>
                <a:cubicBezTo>
                  <a:pt x="152887" y="246186"/>
                  <a:pt x="146526" y="250587"/>
                  <a:pt x="139700" y="254000"/>
                </a:cubicBezTo>
                <a:cubicBezTo>
                  <a:pt x="114481" y="266609"/>
                  <a:pt x="124998" y="252252"/>
                  <a:pt x="101600" y="273050"/>
                </a:cubicBezTo>
                <a:cubicBezTo>
                  <a:pt x="36355" y="331045"/>
                  <a:pt x="87685" y="295026"/>
                  <a:pt x="44450" y="323850"/>
                </a:cubicBezTo>
                <a:cubicBezTo>
                  <a:pt x="40217" y="332317"/>
                  <a:pt x="32692" y="339831"/>
                  <a:pt x="31750" y="349250"/>
                </a:cubicBezTo>
                <a:cubicBezTo>
                  <a:pt x="27820" y="388546"/>
                  <a:pt x="37795" y="380390"/>
                  <a:pt x="50800" y="406400"/>
                </a:cubicBezTo>
                <a:cubicBezTo>
                  <a:pt x="53793" y="412387"/>
                  <a:pt x="54157" y="419463"/>
                  <a:pt x="57150" y="425450"/>
                </a:cubicBezTo>
                <a:cubicBezTo>
                  <a:pt x="60563" y="432276"/>
                  <a:pt x="66750" y="437526"/>
                  <a:pt x="69850" y="444500"/>
                </a:cubicBezTo>
                <a:cubicBezTo>
                  <a:pt x="75287" y="456733"/>
                  <a:pt x="82550" y="482600"/>
                  <a:pt x="82550" y="482600"/>
                </a:cubicBezTo>
                <a:cubicBezTo>
                  <a:pt x="80433" y="531283"/>
                  <a:pt x="79800" y="580054"/>
                  <a:pt x="76200" y="628650"/>
                </a:cubicBezTo>
                <a:cubicBezTo>
                  <a:pt x="75139" y="642972"/>
                  <a:pt x="59516" y="682685"/>
                  <a:pt x="57150" y="692150"/>
                </a:cubicBezTo>
                <a:cubicBezTo>
                  <a:pt x="55033" y="700617"/>
                  <a:pt x="53308" y="709191"/>
                  <a:pt x="50800" y="717550"/>
                </a:cubicBezTo>
                <a:cubicBezTo>
                  <a:pt x="46953" y="730372"/>
                  <a:pt x="40495" y="742479"/>
                  <a:pt x="38100" y="755650"/>
                </a:cubicBezTo>
                <a:cubicBezTo>
                  <a:pt x="33867" y="778933"/>
                  <a:pt x="28487" y="802037"/>
                  <a:pt x="25400" y="825500"/>
                </a:cubicBezTo>
                <a:cubicBezTo>
                  <a:pt x="17899" y="882510"/>
                  <a:pt x="12700" y="939800"/>
                  <a:pt x="6350" y="996950"/>
                </a:cubicBezTo>
                <a:lnTo>
                  <a:pt x="0" y="105410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212138" y="2963796"/>
            <a:ext cx="139704" cy="1062017"/>
          </a:xfrm>
          <a:custGeom>
            <a:avLst/>
            <a:gdLst>
              <a:gd name="connsiteX0" fmla="*/ 139704 w 139704"/>
              <a:gd name="connsiteY0" fmla="*/ 0 h 1062017"/>
              <a:gd name="connsiteX1" fmla="*/ 88904 w 139704"/>
              <a:gd name="connsiteY1" fmla="*/ 114300 h 1062017"/>
              <a:gd name="connsiteX2" fmla="*/ 107954 w 139704"/>
              <a:gd name="connsiteY2" fmla="*/ 260350 h 1062017"/>
              <a:gd name="connsiteX3" fmla="*/ 120654 w 139704"/>
              <a:gd name="connsiteY3" fmla="*/ 311150 h 1062017"/>
              <a:gd name="connsiteX4" fmla="*/ 133354 w 139704"/>
              <a:gd name="connsiteY4" fmla="*/ 368300 h 1062017"/>
              <a:gd name="connsiteX5" fmla="*/ 127004 w 139704"/>
              <a:gd name="connsiteY5" fmla="*/ 438150 h 1062017"/>
              <a:gd name="connsiteX6" fmla="*/ 114304 w 139704"/>
              <a:gd name="connsiteY6" fmla="*/ 476250 h 1062017"/>
              <a:gd name="connsiteX7" fmla="*/ 107954 w 139704"/>
              <a:gd name="connsiteY7" fmla="*/ 495300 h 1062017"/>
              <a:gd name="connsiteX8" fmla="*/ 101604 w 139704"/>
              <a:gd name="connsiteY8" fmla="*/ 514350 h 1062017"/>
              <a:gd name="connsiteX9" fmla="*/ 95254 w 139704"/>
              <a:gd name="connsiteY9" fmla="*/ 539750 h 1062017"/>
              <a:gd name="connsiteX10" fmla="*/ 88904 w 139704"/>
              <a:gd name="connsiteY10" fmla="*/ 584200 h 1062017"/>
              <a:gd name="connsiteX11" fmla="*/ 76204 w 139704"/>
              <a:gd name="connsiteY11" fmla="*/ 622300 h 1062017"/>
              <a:gd name="connsiteX12" fmla="*/ 63504 w 139704"/>
              <a:gd name="connsiteY12" fmla="*/ 749300 h 1062017"/>
              <a:gd name="connsiteX13" fmla="*/ 57154 w 139704"/>
              <a:gd name="connsiteY13" fmla="*/ 768350 h 1062017"/>
              <a:gd name="connsiteX14" fmla="*/ 44454 w 139704"/>
              <a:gd name="connsiteY14" fmla="*/ 787400 h 1062017"/>
              <a:gd name="connsiteX15" fmla="*/ 31754 w 139704"/>
              <a:gd name="connsiteY15" fmla="*/ 831850 h 1062017"/>
              <a:gd name="connsiteX16" fmla="*/ 12704 w 139704"/>
              <a:gd name="connsiteY16" fmla="*/ 869950 h 1062017"/>
              <a:gd name="connsiteX17" fmla="*/ 6354 w 139704"/>
              <a:gd name="connsiteY17" fmla="*/ 1016000 h 1062017"/>
              <a:gd name="connsiteX18" fmla="*/ 4 w 139704"/>
              <a:gd name="connsiteY18" fmla="*/ 1054100 h 1062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9704" h="1062017">
                <a:moveTo>
                  <a:pt x="139704" y="0"/>
                </a:moveTo>
                <a:cubicBezTo>
                  <a:pt x="122771" y="38100"/>
                  <a:pt x="97081" y="73416"/>
                  <a:pt x="88904" y="114300"/>
                </a:cubicBezTo>
                <a:cubicBezTo>
                  <a:pt x="67363" y="222004"/>
                  <a:pt x="94506" y="193109"/>
                  <a:pt x="107954" y="260350"/>
                </a:cubicBezTo>
                <a:cubicBezTo>
                  <a:pt x="120864" y="324901"/>
                  <a:pt x="107637" y="265589"/>
                  <a:pt x="120654" y="311150"/>
                </a:cubicBezTo>
                <a:cubicBezTo>
                  <a:pt x="126632" y="332075"/>
                  <a:pt x="128989" y="346476"/>
                  <a:pt x="133354" y="368300"/>
                </a:cubicBezTo>
                <a:cubicBezTo>
                  <a:pt x="131237" y="391583"/>
                  <a:pt x="131067" y="415126"/>
                  <a:pt x="127004" y="438150"/>
                </a:cubicBezTo>
                <a:cubicBezTo>
                  <a:pt x="124678" y="451333"/>
                  <a:pt x="118537" y="463550"/>
                  <a:pt x="114304" y="476250"/>
                </a:cubicBezTo>
                <a:lnTo>
                  <a:pt x="107954" y="495300"/>
                </a:lnTo>
                <a:cubicBezTo>
                  <a:pt x="105837" y="501650"/>
                  <a:pt x="103227" y="507856"/>
                  <a:pt x="101604" y="514350"/>
                </a:cubicBezTo>
                <a:cubicBezTo>
                  <a:pt x="99487" y="522817"/>
                  <a:pt x="96815" y="531164"/>
                  <a:pt x="95254" y="539750"/>
                </a:cubicBezTo>
                <a:cubicBezTo>
                  <a:pt x="92577" y="554476"/>
                  <a:pt x="92269" y="569616"/>
                  <a:pt x="88904" y="584200"/>
                </a:cubicBezTo>
                <a:cubicBezTo>
                  <a:pt x="85894" y="597244"/>
                  <a:pt x="80437" y="609600"/>
                  <a:pt x="76204" y="622300"/>
                </a:cubicBezTo>
                <a:cubicBezTo>
                  <a:pt x="71577" y="696329"/>
                  <a:pt x="77501" y="700312"/>
                  <a:pt x="63504" y="749300"/>
                </a:cubicBezTo>
                <a:cubicBezTo>
                  <a:pt x="61665" y="755736"/>
                  <a:pt x="60147" y="762363"/>
                  <a:pt x="57154" y="768350"/>
                </a:cubicBezTo>
                <a:cubicBezTo>
                  <a:pt x="53741" y="775176"/>
                  <a:pt x="48687" y="781050"/>
                  <a:pt x="44454" y="787400"/>
                </a:cubicBezTo>
                <a:cubicBezTo>
                  <a:pt x="42419" y="795538"/>
                  <a:pt x="36309" y="822740"/>
                  <a:pt x="31754" y="831850"/>
                </a:cubicBezTo>
                <a:cubicBezTo>
                  <a:pt x="7135" y="881089"/>
                  <a:pt x="28665" y="822067"/>
                  <a:pt x="12704" y="869950"/>
                </a:cubicBezTo>
                <a:cubicBezTo>
                  <a:pt x="10587" y="918633"/>
                  <a:pt x="9826" y="967395"/>
                  <a:pt x="6354" y="1016000"/>
                </a:cubicBezTo>
                <a:cubicBezTo>
                  <a:pt x="-411" y="1110712"/>
                  <a:pt x="4" y="1025016"/>
                  <a:pt x="4" y="105410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075038" y="2957446"/>
            <a:ext cx="165804" cy="1073150"/>
          </a:xfrm>
          <a:custGeom>
            <a:avLst/>
            <a:gdLst>
              <a:gd name="connsiteX0" fmla="*/ 95954 w 165804"/>
              <a:gd name="connsiteY0" fmla="*/ 0 h 1073150"/>
              <a:gd name="connsiteX1" fmla="*/ 146754 w 165804"/>
              <a:gd name="connsiteY1" fmla="*/ 82550 h 1073150"/>
              <a:gd name="connsiteX2" fmla="*/ 165804 w 165804"/>
              <a:gd name="connsiteY2" fmla="*/ 152400 h 1073150"/>
              <a:gd name="connsiteX3" fmla="*/ 159454 w 165804"/>
              <a:gd name="connsiteY3" fmla="*/ 349250 h 1073150"/>
              <a:gd name="connsiteX4" fmla="*/ 146754 w 165804"/>
              <a:gd name="connsiteY4" fmla="*/ 419100 h 1073150"/>
              <a:gd name="connsiteX5" fmla="*/ 134054 w 165804"/>
              <a:gd name="connsiteY5" fmla="*/ 457200 h 1073150"/>
              <a:gd name="connsiteX6" fmla="*/ 121354 w 165804"/>
              <a:gd name="connsiteY6" fmla="*/ 514350 h 1073150"/>
              <a:gd name="connsiteX7" fmla="*/ 102304 w 165804"/>
              <a:gd name="connsiteY7" fmla="*/ 558800 h 1073150"/>
              <a:gd name="connsiteX8" fmla="*/ 83254 w 165804"/>
              <a:gd name="connsiteY8" fmla="*/ 615950 h 1073150"/>
              <a:gd name="connsiteX9" fmla="*/ 64204 w 165804"/>
              <a:gd name="connsiteY9" fmla="*/ 673100 h 1073150"/>
              <a:gd name="connsiteX10" fmla="*/ 57854 w 165804"/>
              <a:gd name="connsiteY10" fmla="*/ 692150 h 1073150"/>
              <a:gd name="connsiteX11" fmla="*/ 51504 w 165804"/>
              <a:gd name="connsiteY11" fmla="*/ 730250 h 1073150"/>
              <a:gd name="connsiteX12" fmla="*/ 38804 w 165804"/>
              <a:gd name="connsiteY12" fmla="*/ 768350 h 1073150"/>
              <a:gd name="connsiteX13" fmla="*/ 26104 w 165804"/>
              <a:gd name="connsiteY13" fmla="*/ 825500 h 1073150"/>
              <a:gd name="connsiteX14" fmla="*/ 19754 w 165804"/>
              <a:gd name="connsiteY14" fmla="*/ 844550 h 1073150"/>
              <a:gd name="connsiteX15" fmla="*/ 13404 w 165804"/>
              <a:gd name="connsiteY15" fmla="*/ 939800 h 1073150"/>
              <a:gd name="connsiteX16" fmla="*/ 7054 w 165804"/>
              <a:gd name="connsiteY16" fmla="*/ 971550 h 1073150"/>
              <a:gd name="connsiteX17" fmla="*/ 704 w 165804"/>
              <a:gd name="connsiteY17" fmla="*/ 996950 h 1073150"/>
              <a:gd name="connsiteX18" fmla="*/ 704 w 165804"/>
              <a:gd name="connsiteY18" fmla="*/ 1073150 h 107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5804" h="1073150">
                <a:moveTo>
                  <a:pt x="95954" y="0"/>
                </a:moveTo>
                <a:cubicBezTo>
                  <a:pt x="106015" y="15092"/>
                  <a:pt x="137578" y="57317"/>
                  <a:pt x="146754" y="82550"/>
                </a:cubicBezTo>
                <a:cubicBezTo>
                  <a:pt x="152793" y="99157"/>
                  <a:pt x="160847" y="132572"/>
                  <a:pt x="165804" y="152400"/>
                </a:cubicBezTo>
                <a:cubicBezTo>
                  <a:pt x="163687" y="218017"/>
                  <a:pt x="162998" y="283695"/>
                  <a:pt x="159454" y="349250"/>
                </a:cubicBezTo>
                <a:cubicBezTo>
                  <a:pt x="159128" y="355287"/>
                  <a:pt x="149092" y="410527"/>
                  <a:pt x="146754" y="419100"/>
                </a:cubicBezTo>
                <a:cubicBezTo>
                  <a:pt x="143232" y="432015"/>
                  <a:pt x="136679" y="444073"/>
                  <a:pt x="134054" y="457200"/>
                </a:cubicBezTo>
                <a:cubicBezTo>
                  <a:pt x="129689" y="479024"/>
                  <a:pt x="127332" y="493425"/>
                  <a:pt x="121354" y="514350"/>
                </a:cubicBezTo>
                <a:cubicBezTo>
                  <a:pt x="109803" y="554777"/>
                  <a:pt x="121119" y="509881"/>
                  <a:pt x="102304" y="558800"/>
                </a:cubicBezTo>
                <a:cubicBezTo>
                  <a:pt x="95096" y="577542"/>
                  <a:pt x="89604" y="596900"/>
                  <a:pt x="83254" y="615950"/>
                </a:cubicBezTo>
                <a:lnTo>
                  <a:pt x="64204" y="673100"/>
                </a:lnTo>
                <a:cubicBezTo>
                  <a:pt x="62087" y="679450"/>
                  <a:pt x="58954" y="685548"/>
                  <a:pt x="57854" y="692150"/>
                </a:cubicBezTo>
                <a:cubicBezTo>
                  <a:pt x="55737" y="704850"/>
                  <a:pt x="54627" y="717759"/>
                  <a:pt x="51504" y="730250"/>
                </a:cubicBezTo>
                <a:cubicBezTo>
                  <a:pt x="48257" y="743237"/>
                  <a:pt x="41429" y="755223"/>
                  <a:pt x="38804" y="768350"/>
                </a:cubicBezTo>
                <a:cubicBezTo>
                  <a:pt x="34439" y="790174"/>
                  <a:pt x="32082" y="804575"/>
                  <a:pt x="26104" y="825500"/>
                </a:cubicBezTo>
                <a:cubicBezTo>
                  <a:pt x="24265" y="831936"/>
                  <a:pt x="21871" y="838200"/>
                  <a:pt x="19754" y="844550"/>
                </a:cubicBezTo>
                <a:cubicBezTo>
                  <a:pt x="17637" y="876300"/>
                  <a:pt x="16570" y="908137"/>
                  <a:pt x="13404" y="939800"/>
                </a:cubicBezTo>
                <a:cubicBezTo>
                  <a:pt x="12330" y="950539"/>
                  <a:pt x="9395" y="961014"/>
                  <a:pt x="7054" y="971550"/>
                </a:cubicBezTo>
                <a:cubicBezTo>
                  <a:pt x="5161" y="980069"/>
                  <a:pt x="1248" y="988240"/>
                  <a:pt x="704" y="996950"/>
                </a:cubicBezTo>
                <a:cubicBezTo>
                  <a:pt x="-880" y="1022301"/>
                  <a:pt x="704" y="1047750"/>
                  <a:pt x="704" y="107315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780592" y="2957446"/>
            <a:ext cx="146050" cy="1073150"/>
          </a:xfrm>
          <a:custGeom>
            <a:avLst/>
            <a:gdLst>
              <a:gd name="connsiteX0" fmla="*/ 146050 w 146050"/>
              <a:gd name="connsiteY0" fmla="*/ 0 h 1073150"/>
              <a:gd name="connsiteX1" fmla="*/ 38100 w 146050"/>
              <a:gd name="connsiteY1" fmla="*/ 209550 h 1073150"/>
              <a:gd name="connsiteX2" fmla="*/ 50800 w 146050"/>
              <a:gd name="connsiteY2" fmla="*/ 577850 h 1073150"/>
              <a:gd name="connsiteX3" fmla="*/ 38100 w 146050"/>
              <a:gd name="connsiteY3" fmla="*/ 806450 h 1073150"/>
              <a:gd name="connsiteX4" fmla="*/ 31750 w 146050"/>
              <a:gd name="connsiteY4" fmla="*/ 825500 h 1073150"/>
              <a:gd name="connsiteX5" fmla="*/ 25400 w 146050"/>
              <a:gd name="connsiteY5" fmla="*/ 850900 h 1073150"/>
              <a:gd name="connsiteX6" fmla="*/ 0 w 146050"/>
              <a:gd name="connsiteY6" fmla="*/ 914400 h 1073150"/>
              <a:gd name="connsiteX7" fmla="*/ 0 w 146050"/>
              <a:gd name="connsiteY7" fmla="*/ 1073150 h 107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050" h="1073150">
                <a:moveTo>
                  <a:pt x="146050" y="0"/>
                </a:moveTo>
                <a:cubicBezTo>
                  <a:pt x="110067" y="69850"/>
                  <a:pt x="56351" y="133125"/>
                  <a:pt x="38100" y="209550"/>
                </a:cubicBezTo>
                <a:cubicBezTo>
                  <a:pt x="35317" y="221204"/>
                  <a:pt x="48958" y="533641"/>
                  <a:pt x="50800" y="577850"/>
                </a:cubicBezTo>
                <a:cubicBezTo>
                  <a:pt x="49076" y="627843"/>
                  <a:pt x="51883" y="737535"/>
                  <a:pt x="38100" y="806450"/>
                </a:cubicBezTo>
                <a:cubicBezTo>
                  <a:pt x="36787" y="813014"/>
                  <a:pt x="33589" y="819064"/>
                  <a:pt x="31750" y="825500"/>
                </a:cubicBezTo>
                <a:cubicBezTo>
                  <a:pt x="29352" y="833891"/>
                  <a:pt x="28464" y="842728"/>
                  <a:pt x="25400" y="850900"/>
                </a:cubicBezTo>
                <a:cubicBezTo>
                  <a:pt x="17810" y="871140"/>
                  <a:pt x="0" y="891551"/>
                  <a:pt x="0" y="914400"/>
                </a:cubicBezTo>
                <a:lnTo>
                  <a:pt x="0" y="107315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4442" y="4100446"/>
            <a:ext cx="133350" cy="1035050"/>
          </a:xfrm>
          <a:custGeom>
            <a:avLst/>
            <a:gdLst>
              <a:gd name="connsiteX0" fmla="*/ 133350 w 133350"/>
              <a:gd name="connsiteY0" fmla="*/ 0 h 1035050"/>
              <a:gd name="connsiteX1" fmla="*/ 101600 w 133350"/>
              <a:gd name="connsiteY1" fmla="*/ 184150 h 1035050"/>
              <a:gd name="connsiteX2" fmla="*/ 95250 w 133350"/>
              <a:gd name="connsiteY2" fmla="*/ 203200 h 1035050"/>
              <a:gd name="connsiteX3" fmla="*/ 88900 w 133350"/>
              <a:gd name="connsiteY3" fmla="*/ 247650 h 1035050"/>
              <a:gd name="connsiteX4" fmla="*/ 82550 w 133350"/>
              <a:gd name="connsiteY4" fmla="*/ 285750 h 1035050"/>
              <a:gd name="connsiteX5" fmla="*/ 76200 w 133350"/>
              <a:gd name="connsiteY5" fmla="*/ 311150 h 1035050"/>
              <a:gd name="connsiteX6" fmla="*/ 69850 w 133350"/>
              <a:gd name="connsiteY6" fmla="*/ 361950 h 1035050"/>
              <a:gd name="connsiteX7" fmla="*/ 57150 w 133350"/>
              <a:gd name="connsiteY7" fmla="*/ 400050 h 1035050"/>
              <a:gd name="connsiteX8" fmla="*/ 50800 w 133350"/>
              <a:gd name="connsiteY8" fmla="*/ 425450 h 1035050"/>
              <a:gd name="connsiteX9" fmla="*/ 44450 w 133350"/>
              <a:gd name="connsiteY9" fmla="*/ 717550 h 1035050"/>
              <a:gd name="connsiteX10" fmla="*/ 31750 w 133350"/>
              <a:gd name="connsiteY10" fmla="*/ 812800 h 1035050"/>
              <a:gd name="connsiteX11" fmla="*/ 19050 w 133350"/>
              <a:gd name="connsiteY11" fmla="*/ 933450 h 1035050"/>
              <a:gd name="connsiteX12" fmla="*/ 6350 w 133350"/>
              <a:gd name="connsiteY12" fmla="*/ 996950 h 1035050"/>
              <a:gd name="connsiteX13" fmla="*/ 0 w 133350"/>
              <a:gd name="connsiteY13" fmla="*/ 1035050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3350" h="1035050">
                <a:moveTo>
                  <a:pt x="133350" y="0"/>
                </a:moveTo>
                <a:cubicBezTo>
                  <a:pt x="122767" y="61383"/>
                  <a:pt x="113079" y="122928"/>
                  <a:pt x="101600" y="184150"/>
                </a:cubicBezTo>
                <a:cubicBezTo>
                  <a:pt x="100366" y="190729"/>
                  <a:pt x="96563" y="196636"/>
                  <a:pt x="95250" y="203200"/>
                </a:cubicBezTo>
                <a:cubicBezTo>
                  <a:pt x="92315" y="217876"/>
                  <a:pt x="91176" y="232857"/>
                  <a:pt x="88900" y="247650"/>
                </a:cubicBezTo>
                <a:cubicBezTo>
                  <a:pt x="86942" y="260375"/>
                  <a:pt x="85075" y="273125"/>
                  <a:pt x="82550" y="285750"/>
                </a:cubicBezTo>
                <a:cubicBezTo>
                  <a:pt x="80838" y="294308"/>
                  <a:pt x="77635" y="302542"/>
                  <a:pt x="76200" y="311150"/>
                </a:cubicBezTo>
                <a:cubicBezTo>
                  <a:pt x="73395" y="327983"/>
                  <a:pt x="73426" y="345264"/>
                  <a:pt x="69850" y="361950"/>
                </a:cubicBezTo>
                <a:cubicBezTo>
                  <a:pt x="67045" y="375040"/>
                  <a:pt x="60397" y="387063"/>
                  <a:pt x="57150" y="400050"/>
                </a:cubicBezTo>
                <a:lnTo>
                  <a:pt x="50800" y="425450"/>
                </a:lnTo>
                <a:cubicBezTo>
                  <a:pt x="48683" y="522817"/>
                  <a:pt x="47926" y="620222"/>
                  <a:pt x="44450" y="717550"/>
                </a:cubicBezTo>
                <a:cubicBezTo>
                  <a:pt x="40597" y="825436"/>
                  <a:pt x="40460" y="743119"/>
                  <a:pt x="31750" y="812800"/>
                </a:cubicBezTo>
                <a:cubicBezTo>
                  <a:pt x="26734" y="852927"/>
                  <a:pt x="26981" y="893796"/>
                  <a:pt x="19050" y="933450"/>
                </a:cubicBezTo>
                <a:cubicBezTo>
                  <a:pt x="14817" y="954617"/>
                  <a:pt x="9899" y="975658"/>
                  <a:pt x="6350" y="996950"/>
                </a:cubicBezTo>
                <a:lnTo>
                  <a:pt x="0" y="103505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269041" y="4081396"/>
            <a:ext cx="50801" cy="1060450"/>
          </a:xfrm>
          <a:custGeom>
            <a:avLst/>
            <a:gdLst>
              <a:gd name="connsiteX0" fmla="*/ 50801 w 50801"/>
              <a:gd name="connsiteY0" fmla="*/ 0 h 1060450"/>
              <a:gd name="connsiteX1" fmla="*/ 38101 w 50801"/>
              <a:gd name="connsiteY1" fmla="*/ 127000 h 1060450"/>
              <a:gd name="connsiteX2" fmla="*/ 44451 w 50801"/>
              <a:gd name="connsiteY2" fmla="*/ 323850 h 1060450"/>
              <a:gd name="connsiteX3" fmla="*/ 31751 w 50801"/>
              <a:gd name="connsiteY3" fmla="*/ 603250 h 1060450"/>
              <a:gd name="connsiteX4" fmla="*/ 25401 w 50801"/>
              <a:gd name="connsiteY4" fmla="*/ 635000 h 1060450"/>
              <a:gd name="connsiteX5" fmla="*/ 19051 w 50801"/>
              <a:gd name="connsiteY5" fmla="*/ 939800 h 1060450"/>
              <a:gd name="connsiteX6" fmla="*/ 6351 w 50801"/>
              <a:gd name="connsiteY6" fmla="*/ 1003300 h 1060450"/>
              <a:gd name="connsiteX7" fmla="*/ 1 w 50801"/>
              <a:gd name="connsiteY7" fmla="*/ 1060450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01" h="1060450">
                <a:moveTo>
                  <a:pt x="50801" y="0"/>
                </a:moveTo>
                <a:cubicBezTo>
                  <a:pt x="46490" y="34488"/>
                  <a:pt x="38101" y="95931"/>
                  <a:pt x="38101" y="127000"/>
                </a:cubicBezTo>
                <a:cubicBezTo>
                  <a:pt x="38101" y="192651"/>
                  <a:pt x="42334" y="258233"/>
                  <a:pt x="44451" y="323850"/>
                </a:cubicBezTo>
                <a:cubicBezTo>
                  <a:pt x="41791" y="414301"/>
                  <a:pt x="43990" y="511456"/>
                  <a:pt x="31751" y="603250"/>
                </a:cubicBezTo>
                <a:cubicBezTo>
                  <a:pt x="30325" y="613948"/>
                  <a:pt x="27518" y="624417"/>
                  <a:pt x="25401" y="635000"/>
                </a:cubicBezTo>
                <a:cubicBezTo>
                  <a:pt x="23284" y="736600"/>
                  <a:pt x="22812" y="838248"/>
                  <a:pt x="19051" y="939800"/>
                </a:cubicBezTo>
                <a:cubicBezTo>
                  <a:pt x="17720" y="975736"/>
                  <a:pt x="11449" y="972712"/>
                  <a:pt x="6351" y="1003300"/>
                </a:cubicBezTo>
                <a:cubicBezTo>
                  <a:pt x="-262" y="1042975"/>
                  <a:pt x="1" y="1038675"/>
                  <a:pt x="1" y="106045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592875" y="4075046"/>
            <a:ext cx="50817" cy="1092200"/>
          </a:xfrm>
          <a:custGeom>
            <a:avLst/>
            <a:gdLst>
              <a:gd name="connsiteX0" fmla="*/ 6367 w 50817"/>
              <a:gd name="connsiteY0" fmla="*/ 0 h 1092200"/>
              <a:gd name="connsiteX1" fmla="*/ 44467 w 50817"/>
              <a:gd name="connsiteY1" fmla="*/ 184150 h 1092200"/>
              <a:gd name="connsiteX2" fmla="*/ 38117 w 50817"/>
              <a:gd name="connsiteY2" fmla="*/ 241300 h 1092200"/>
              <a:gd name="connsiteX3" fmla="*/ 25417 w 50817"/>
              <a:gd name="connsiteY3" fmla="*/ 298450 h 1092200"/>
              <a:gd name="connsiteX4" fmla="*/ 19067 w 50817"/>
              <a:gd name="connsiteY4" fmla="*/ 336550 h 1092200"/>
              <a:gd name="connsiteX5" fmla="*/ 31767 w 50817"/>
              <a:gd name="connsiteY5" fmla="*/ 635000 h 1092200"/>
              <a:gd name="connsiteX6" fmla="*/ 38117 w 50817"/>
              <a:gd name="connsiteY6" fmla="*/ 685800 h 1092200"/>
              <a:gd name="connsiteX7" fmla="*/ 50817 w 50817"/>
              <a:gd name="connsiteY7" fmla="*/ 730250 h 1092200"/>
              <a:gd name="connsiteX8" fmla="*/ 44467 w 50817"/>
              <a:gd name="connsiteY8" fmla="*/ 971550 h 1092200"/>
              <a:gd name="connsiteX9" fmla="*/ 38117 w 50817"/>
              <a:gd name="connsiteY9" fmla="*/ 990600 h 1092200"/>
              <a:gd name="connsiteX10" fmla="*/ 19067 w 50817"/>
              <a:gd name="connsiteY10" fmla="*/ 1047750 h 1092200"/>
              <a:gd name="connsiteX11" fmla="*/ 6367 w 50817"/>
              <a:gd name="connsiteY11" fmla="*/ 1066800 h 1092200"/>
              <a:gd name="connsiteX12" fmla="*/ 17 w 50817"/>
              <a:gd name="connsiteY12" fmla="*/ 109220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817" h="1092200">
                <a:moveTo>
                  <a:pt x="6367" y="0"/>
                </a:moveTo>
                <a:cubicBezTo>
                  <a:pt x="19067" y="61383"/>
                  <a:pt x="36290" y="122002"/>
                  <a:pt x="44467" y="184150"/>
                </a:cubicBezTo>
                <a:cubicBezTo>
                  <a:pt x="46967" y="203153"/>
                  <a:pt x="40650" y="222301"/>
                  <a:pt x="38117" y="241300"/>
                </a:cubicBezTo>
                <a:cubicBezTo>
                  <a:pt x="24369" y="344412"/>
                  <a:pt x="39113" y="236820"/>
                  <a:pt x="25417" y="298450"/>
                </a:cubicBezTo>
                <a:cubicBezTo>
                  <a:pt x="22624" y="311019"/>
                  <a:pt x="21184" y="323850"/>
                  <a:pt x="19067" y="336550"/>
                </a:cubicBezTo>
                <a:cubicBezTo>
                  <a:pt x="24837" y="555819"/>
                  <a:pt x="16790" y="507694"/>
                  <a:pt x="31767" y="635000"/>
                </a:cubicBezTo>
                <a:cubicBezTo>
                  <a:pt x="33761" y="651948"/>
                  <a:pt x="35312" y="668967"/>
                  <a:pt x="38117" y="685800"/>
                </a:cubicBezTo>
                <a:cubicBezTo>
                  <a:pt x="40775" y="701747"/>
                  <a:pt x="45784" y="715151"/>
                  <a:pt x="50817" y="730250"/>
                </a:cubicBezTo>
                <a:cubicBezTo>
                  <a:pt x="48700" y="810683"/>
                  <a:pt x="48387" y="891184"/>
                  <a:pt x="44467" y="971550"/>
                </a:cubicBezTo>
                <a:cubicBezTo>
                  <a:pt x="44141" y="978236"/>
                  <a:pt x="39740" y="984106"/>
                  <a:pt x="38117" y="990600"/>
                </a:cubicBezTo>
                <a:cubicBezTo>
                  <a:pt x="28484" y="1029133"/>
                  <a:pt x="37845" y="1014888"/>
                  <a:pt x="19067" y="1047750"/>
                </a:cubicBezTo>
                <a:cubicBezTo>
                  <a:pt x="15281" y="1054376"/>
                  <a:pt x="9780" y="1059974"/>
                  <a:pt x="6367" y="1066800"/>
                </a:cubicBezTo>
                <a:cubicBezTo>
                  <a:pt x="-652" y="1080839"/>
                  <a:pt x="17" y="1081376"/>
                  <a:pt x="17" y="109220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596192" y="4075046"/>
            <a:ext cx="120650" cy="1060450"/>
          </a:xfrm>
          <a:custGeom>
            <a:avLst/>
            <a:gdLst>
              <a:gd name="connsiteX0" fmla="*/ 120650 w 120650"/>
              <a:gd name="connsiteY0" fmla="*/ 0 h 1060450"/>
              <a:gd name="connsiteX1" fmla="*/ 101600 w 120650"/>
              <a:gd name="connsiteY1" fmla="*/ 133350 h 1060450"/>
              <a:gd name="connsiteX2" fmla="*/ 107950 w 120650"/>
              <a:gd name="connsiteY2" fmla="*/ 368300 h 1060450"/>
              <a:gd name="connsiteX3" fmla="*/ 114300 w 120650"/>
              <a:gd name="connsiteY3" fmla="*/ 393700 h 1060450"/>
              <a:gd name="connsiteX4" fmla="*/ 120650 w 120650"/>
              <a:gd name="connsiteY4" fmla="*/ 431800 h 1060450"/>
              <a:gd name="connsiteX5" fmla="*/ 114300 w 120650"/>
              <a:gd name="connsiteY5" fmla="*/ 533400 h 1060450"/>
              <a:gd name="connsiteX6" fmla="*/ 107950 w 120650"/>
              <a:gd name="connsiteY6" fmla="*/ 552450 h 1060450"/>
              <a:gd name="connsiteX7" fmla="*/ 82550 w 120650"/>
              <a:gd name="connsiteY7" fmla="*/ 590550 h 1060450"/>
              <a:gd name="connsiteX8" fmla="*/ 69850 w 120650"/>
              <a:gd name="connsiteY8" fmla="*/ 609600 h 1060450"/>
              <a:gd name="connsiteX9" fmla="*/ 57150 w 120650"/>
              <a:gd name="connsiteY9" fmla="*/ 673100 h 1060450"/>
              <a:gd name="connsiteX10" fmla="*/ 44450 w 120650"/>
              <a:gd name="connsiteY10" fmla="*/ 755650 h 1060450"/>
              <a:gd name="connsiteX11" fmla="*/ 38100 w 120650"/>
              <a:gd name="connsiteY11" fmla="*/ 806450 h 1060450"/>
              <a:gd name="connsiteX12" fmla="*/ 31750 w 120650"/>
              <a:gd name="connsiteY12" fmla="*/ 952500 h 1060450"/>
              <a:gd name="connsiteX13" fmla="*/ 25400 w 120650"/>
              <a:gd name="connsiteY13" fmla="*/ 971550 h 1060450"/>
              <a:gd name="connsiteX14" fmla="*/ 12700 w 120650"/>
              <a:gd name="connsiteY14" fmla="*/ 1022350 h 1060450"/>
              <a:gd name="connsiteX15" fmla="*/ 0 w 120650"/>
              <a:gd name="connsiteY15" fmla="*/ 1060450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0650" h="1060450">
                <a:moveTo>
                  <a:pt x="120650" y="0"/>
                </a:moveTo>
                <a:cubicBezTo>
                  <a:pt x="114300" y="44450"/>
                  <a:pt x="103147" y="88475"/>
                  <a:pt x="101600" y="133350"/>
                </a:cubicBezTo>
                <a:cubicBezTo>
                  <a:pt x="98900" y="211649"/>
                  <a:pt x="104133" y="290048"/>
                  <a:pt x="107950" y="368300"/>
                </a:cubicBezTo>
                <a:cubicBezTo>
                  <a:pt x="108375" y="377017"/>
                  <a:pt x="112588" y="385142"/>
                  <a:pt x="114300" y="393700"/>
                </a:cubicBezTo>
                <a:cubicBezTo>
                  <a:pt x="116825" y="406325"/>
                  <a:pt x="118533" y="419100"/>
                  <a:pt x="120650" y="431800"/>
                </a:cubicBezTo>
                <a:cubicBezTo>
                  <a:pt x="118533" y="465667"/>
                  <a:pt x="117852" y="499654"/>
                  <a:pt x="114300" y="533400"/>
                </a:cubicBezTo>
                <a:cubicBezTo>
                  <a:pt x="113599" y="540057"/>
                  <a:pt x="111201" y="546599"/>
                  <a:pt x="107950" y="552450"/>
                </a:cubicBezTo>
                <a:cubicBezTo>
                  <a:pt x="100537" y="565793"/>
                  <a:pt x="91017" y="577850"/>
                  <a:pt x="82550" y="590550"/>
                </a:cubicBezTo>
                <a:lnTo>
                  <a:pt x="69850" y="609600"/>
                </a:lnTo>
                <a:cubicBezTo>
                  <a:pt x="63016" y="636937"/>
                  <a:pt x="61042" y="641961"/>
                  <a:pt x="57150" y="673100"/>
                </a:cubicBezTo>
                <a:cubicBezTo>
                  <a:pt x="47328" y="751680"/>
                  <a:pt x="58410" y="713770"/>
                  <a:pt x="44450" y="755650"/>
                </a:cubicBezTo>
                <a:cubicBezTo>
                  <a:pt x="42333" y="772583"/>
                  <a:pt x="39199" y="789420"/>
                  <a:pt x="38100" y="806450"/>
                </a:cubicBezTo>
                <a:cubicBezTo>
                  <a:pt x="34963" y="855078"/>
                  <a:pt x="35487" y="903914"/>
                  <a:pt x="31750" y="952500"/>
                </a:cubicBezTo>
                <a:cubicBezTo>
                  <a:pt x="31237" y="959174"/>
                  <a:pt x="27161" y="965092"/>
                  <a:pt x="25400" y="971550"/>
                </a:cubicBezTo>
                <a:cubicBezTo>
                  <a:pt x="20807" y="988389"/>
                  <a:pt x="18220" y="1005791"/>
                  <a:pt x="12700" y="1022350"/>
                </a:cubicBezTo>
                <a:lnTo>
                  <a:pt x="0" y="106045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938314" y="4087746"/>
            <a:ext cx="216678" cy="1073150"/>
          </a:xfrm>
          <a:custGeom>
            <a:avLst/>
            <a:gdLst>
              <a:gd name="connsiteX0" fmla="*/ 216678 w 216678"/>
              <a:gd name="connsiteY0" fmla="*/ 0 h 1073150"/>
              <a:gd name="connsiteX1" fmla="*/ 140478 w 216678"/>
              <a:gd name="connsiteY1" fmla="*/ 203200 h 1073150"/>
              <a:gd name="connsiteX2" fmla="*/ 134128 w 216678"/>
              <a:gd name="connsiteY2" fmla="*/ 222250 h 1073150"/>
              <a:gd name="connsiteX3" fmla="*/ 127778 w 216678"/>
              <a:gd name="connsiteY3" fmla="*/ 330200 h 1073150"/>
              <a:gd name="connsiteX4" fmla="*/ 115078 w 216678"/>
              <a:gd name="connsiteY4" fmla="*/ 368300 h 1073150"/>
              <a:gd name="connsiteX5" fmla="*/ 108728 w 216678"/>
              <a:gd name="connsiteY5" fmla="*/ 393700 h 1073150"/>
              <a:gd name="connsiteX6" fmla="*/ 96028 w 216678"/>
              <a:gd name="connsiteY6" fmla="*/ 412750 h 1073150"/>
              <a:gd name="connsiteX7" fmla="*/ 83328 w 216678"/>
              <a:gd name="connsiteY7" fmla="*/ 450850 h 1073150"/>
              <a:gd name="connsiteX8" fmla="*/ 76978 w 216678"/>
              <a:gd name="connsiteY8" fmla="*/ 469900 h 1073150"/>
              <a:gd name="connsiteX9" fmla="*/ 70628 w 216678"/>
              <a:gd name="connsiteY9" fmla="*/ 501650 h 1073150"/>
              <a:gd name="connsiteX10" fmla="*/ 57928 w 216678"/>
              <a:gd name="connsiteY10" fmla="*/ 539750 h 1073150"/>
              <a:gd name="connsiteX11" fmla="*/ 51578 w 216678"/>
              <a:gd name="connsiteY11" fmla="*/ 590550 h 1073150"/>
              <a:gd name="connsiteX12" fmla="*/ 45228 w 216678"/>
              <a:gd name="connsiteY12" fmla="*/ 622300 h 1073150"/>
              <a:gd name="connsiteX13" fmla="*/ 38878 w 216678"/>
              <a:gd name="connsiteY13" fmla="*/ 660400 h 1073150"/>
              <a:gd name="connsiteX14" fmla="*/ 26178 w 216678"/>
              <a:gd name="connsiteY14" fmla="*/ 755650 h 1073150"/>
              <a:gd name="connsiteX15" fmla="*/ 19828 w 216678"/>
              <a:gd name="connsiteY15" fmla="*/ 793750 h 1073150"/>
              <a:gd name="connsiteX16" fmla="*/ 13478 w 216678"/>
              <a:gd name="connsiteY16" fmla="*/ 850900 h 1073150"/>
              <a:gd name="connsiteX17" fmla="*/ 7128 w 216678"/>
              <a:gd name="connsiteY17" fmla="*/ 889000 h 1073150"/>
              <a:gd name="connsiteX18" fmla="*/ 778 w 216678"/>
              <a:gd name="connsiteY18" fmla="*/ 920750 h 1073150"/>
              <a:gd name="connsiteX19" fmla="*/ 778 w 216678"/>
              <a:gd name="connsiteY19" fmla="*/ 1073150 h 107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16678" h="1073150">
                <a:moveTo>
                  <a:pt x="216678" y="0"/>
                </a:moveTo>
                <a:cubicBezTo>
                  <a:pt x="191278" y="67733"/>
                  <a:pt x="165666" y="135387"/>
                  <a:pt x="140478" y="203200"/>
                </a:cubicBezTo>
                <a:cubicBezTo>
                  <a:pt x="138147" y="209475"/>
                  <a:pt x="134794" y="215590"/>
                  <a:pt x="134128" y="222250"/>
                </a:cubicBezTo>
                <a:cubicBezTo>
                  <a:pt x="130541" y="258117"/>
                  <a:pt x="132440" y="294457"/>
                  <a:pt x="127778" y="330200"/>
                </a:cubicBezTo>
                <a:cubicBezTo>
                  <a:pt x="126047" y="343475"/>
                  <a:pt x="118325" y="355313"/>
                  <a:pt x="115078" y="368300"/>
                </a:cubicBezTo>
                <a:cubicBezTo>
                  <a:pt x="112961" y="376767"/>
                  <a:pt x="112166" y="385678"/>
                  <a:pt x="108728" y="393700"/>
                </a:cubicBezTo>
                <a:cubicBezTo>
                  <a:pt x="105722" y="400715"/>
                  <a:pt x="99128" y="405776"/>
                  <a:pt x="96028" y="412750"/>
                </a:cubicBezTo>
                <a:cubicBezTo>
                  <a:pt x="90591" y="424983"/>
                  <a:pt x="87561" y="438150"/>
                  <a:pt x="83328" y="450850"/>
                </a:cubicBezTo>
                <a:cubicBezTo>
                  <a:pt x="81211" y="457200"/>
                  <a:pt x="78291" y="463336"/>
                  <a:pt x="76978" y="469900"/>
                </a:cubicBezTo>
                <a:cubicBezTo>
                  <a:pt x="74861" y="480483"/>
                  <a:pt x="73468" y="491237"/>
                  <a:pt x="70628" y="501650"/>
                </a:cubicBezTo>
                <a:cubicBezTo>
                  <a:pt x="67106" y="514565"/>
                  <a:pt x="57928" y="539750"/>
                  <a:pt x="57928" y="539750"/>
                </a:cubicBezTo>
                <a:cubicBezTo>
                  <a:pt x="55811" y="556683"/>
                  <a:pt x="54173" y="573683"/>
                  <a:pt x="51578" y="590550"/>
                </a:cubicBezTo>
                <a:cubicBezTo>
                  <a:pt x="49937" y="601217"/>
                  <a:pt x="47159" y="611681"/>
                  <a:pt x="45228" y="622300"/>
                </a:cubicBezTo>
                <a:cubicBezTo>
                  <a:pt x="42925" y="634968"/>
                  <a:pt x="40836" y="647675"/>
                  <a:pt x="38878" y="660400"/>
                </a:cubicBezTo>
                <a:cubicBezTo>
                  <a:pt x="24483" y="753968"/>
                  <a:pt x="40806" y="653257"/>
                  <a:pt x="26178" y="755650"/>
                </a:cubicBezTo>
                <a:cubicBezTo>
                  <a:pt x="24357" y="768396"/>
                  <a:pt x="21530" y="780988"/>
                  <a:pt x="19828" y="793750"/>
                </a:cubicBezTo>
                <a:cubicBezTo>
                  <a:pt x="17295" y="812749"/>
                  <a:pt x="16011" y="831901"/>
                  <a:pt x="13478" y="850900"/>
                </a:cubicBezTo>
                <a:cubicBezTo>
                  <a:pt x="11776" y="863662"/>
                  <a:pt x="9431" y="876332"/>
                  <a:pt x="7128" y="889000"/>
                </a:cubicBezTo>
                <a:cubicBezTo>
                  <a:pt x="5197" y="899619"/>
                  <a:pt x="1150" y="909963"/>
                  <a:pt x="778" y="920750"/>
                </a:cubicBezTo>
                <a:cubicBezTo>
                  <a:pt x="-973" y="971520"/>
                  <a:pt x="778" y="1022350"/>
                  <a:pt x="778" y="107315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266242" y="4062346"/>
            <a:ext cx="76200" cy="1079500"/>
          </a:xfrm>
          <a:custGeom>
            <a:avLst/>
            <a:gdLst>
              <a:gd name="connsiteX0" fmla="*/ 76200 w 76200"/>
              <a:gd name="connsiteY0" fmla="*/ 0 h 1079500"/>
              <a:gd name="connsiteX1" fmla="*/ 69850 w 76200"/>
              <a:gd name="connsiteY1" fmla="*/ 203200 h 1079500"/>
              <a:gd name="connsiteX2" fmla="*/ 50800 w 76200"/>
              <a:gd name="connsiteY2" fmla="*/ 241300 h 1079500"/>
              <a:gd name="connsiteX3" fmla="*/ 44450 w 76200"/>
              <a:gd name="connsiteY3" fmla="*/ 260350 h 1079500"/>
              <a:gd name="connsiteX4" fmla="*/ 31750 w 76200"/>
              <a:gd name="connsiteY4" fmla="*/ 279400 h 1079500"/>
              <a:gd name="connsiteX5" fmla="*/ 19050 w 76200"/>
              <a:gd name="connsiteY5" fmla="*/ 317500 h 1079500"/>
              <a:gd name="connsiteX6" fmla="*/ 12700 w 76200"/>
              <a:gd name="connsiteY6" fmla="*/ 374650 h 1079500"/>
              <a:gd name="connsiteX7" fmla="*/ 0 w 76200"/>
              <a:gd name="connsiteY7" fmla="*/ 704850 h 1079500"/>
              <a:gd name="connsiteX8" fmla="*/ 6350 w 76200"/>
              <a:gd name="connsiteY8" fmla="*/ 831850 h 1079500"/>
              <a:gd name="connsiteX9" fmla="*/ 12700 w 76200"/>
              <a:gd name="connsiteY9" fmla="*/ 889000 h 1079500"/>
              <a:gd name="connsiteX10" fmla="*/ 25400 w 76200"/>
              <a:gd name="connsiteY10" fmla="*/ 908050 h 1079500"/>
              <a:gd name="connsiteX11" fmla="*/ 31750 w 76200"/>
              <a:gd name="connsiteY11" fmla="*/ 939800 h 1079500"/>
              <a:gd name="connsiteX12" fmla="*/ 44450 w 76200"/>
              <a:gd name="connsiteY12" fmla="*/ 977900 h 1079500"/>
              <a:gd name="connsiteX13" fmla="*/ 44450 w 76200"/>
              <a:gd name="connsiteY13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200" h="1079500">
                <a:moveTo>
                  <a:pt x="76200" y="0"/>
                </a:moveTo>
                <a:cubicBezTo>
                  <a:pt x="74083" y="67733"/>
                  <a:pt x="73716" y="135544"/>
                  <a:pt x="69850" y="203200"/>
                </a:cubicBezTo>
                <a:cubicBezTo>
                  <a:pt x="68820" y="221220"/>
                  <a:pt x="58395" y="226110"/>
                  <a:pt x="50800" y="241300"/>
                </a:cubicBezTo>
                <a:cubicBezTo>
                  <a:pt x="47807" y="247287"/>
                  <a:pt x="47443" y="254363"/>
                  <a:pt x="44450" y="260350"/>
                </a:cubicBezTo>
                <a:cubicBezTo>
                  <a:pt x="41037" y="267176"/>
                  <a:pt x="34850" y="272426"/>
                  <a:pt x="31750" y="279400"/>
                </a:cubicBezTo>
                <a:cubicBezTo>
                  <a:pt x="26313" y="291633"/>
                  <a:pt x="19050" y="317500"/>
                  <a:pt x="19050" y="317500"/>
                </a:cubicBezTo>
                <a:cubicBezTo>
                  <a:pt x="16933" y="336550"/>
                  <a:pt x="13361" y="355494"/>
                  <a:pt x="12700" y="374650"/>
                </a:cubicBezTo>
                <a:cubicBezTo>
                  <a:pt x="1224" y="707461"/>
                  <a:pt x="39477" y="586419"/>
                  <a:pt x="0" y="704850"/>
                </a:cubicBezTo>
                <a:cubicBezTo>
                  <a:pt x="2117" y="747183"/>
                  <a:pt x="3434" y="789564"/>
                  <a:pt x="6350" y="831850"/>
                </a:cubicBezTo>
                <a:cubicBezTo>
                  <a:pt x="7669" y="850972"/>
                  <a:pt x="8051" y="870405"/>
                  <a:pt x="12700" y="889000"/>
                </a:cubicBezTo>
                <a:cubicBezTo>
                  <a:pt x="14551" y="896404"/>
                  <a:pt x="21167" y="901700"/>
                  <a:pt x="25400" y="908050"/>
                </a:cubicBezTo>
                <a:cubicBezTo>
                  <a:pt x="27517" y="918633"/>
                  <a:pt x="28910" y="929387"/>
                  <a:pt x="31750" y="939800"/>
                </a:cubicBezTo>
                <a:cubicBezTo>
                  <a:pt x="35272" y="952715"/>
                  <a:pt x="44450" y="964513"/>
                  <a:pt x="44450" y="977900"/>
                </a:cubicBezTo>
                <a:lnTo>
                  <a:pt x="44450" y="107950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615492" y="4062346"/>
            <a:ext cx="133385" cy="1054100"/>
          </a:xfrm>
          <a:custGeom>
            <a:avLst/>
            <a:gdLst>
              <a:gd name="connsiteX0" fmla="*/ 114300 w 133385"/>
              <a:gd name="connsiteY0" fmla="*/ 0 h 1054100"/>
              <a:gd name="connsiteX1" fmla="*/ 133350 w 133385"/>
              <a:gd name="connsiteY1" fmla="*/ 165100 h 1054100"/>
              <a:gd name="connsiteX2" fmla="*/ 127000 w 133385"/>
              <a:gd name="connsiteY2" fmla="*/ 190500 h 1054100"/>
              <a:gd name="connsiteX3" fmla="*/ 120650 w 133385"/>
              <a:gd name="connsiteY3" fmla="*/ 577850 h 1054100"/>
              <a:gd name="connsiteX4" fmla="*/ 107950 w 133385"/>
              <a:gd name="connsiteY4" fmla="*/ 596900 h 1054100"/>
              <a:gd name="connsiteX5" fmla="*/ 101600 w 133385"/>
              <a:gd name="connsiteY5" fmla="*/ 615950 h 1054100"/>
              <a:gd name="connsiteX6" fmla="*/ 88900 w 133385"/>
              <a:gd name="connsiteY6" fmla="*/ 635000 h 1054100"/>
              <a:gd name="connsiteX7" fmla="*/ 82550 w 133385"/>
              <a:gd name="connsiteY7" fmla="*/ 654050 h 1054100"/>
              <a:gd name="connsiteX8" fmla="*/ 69850 w 133385"/>
              <a:gd name="connsiteY8" fmla="*/ 673100 h 1054100"/>
              <a:gd name="connsiteX9" fmla="*/ 63500 w 133385"/>
              <a:gd name="connsiteY9" fmla="*/ 692150 h 1054100"/>
              <a:gd name="connsiteX10" fmla="*/ 31750 w 133385"/>
              <a:gd name="connsiteY10" fmla="*/ 730250 h 1054100"/>
              <a:gd name="connsiteX11" fmla="*/ 25400 w 133385"/>
              <a:gd name="connsiteY11" fmla="*/ 749300 h 1054100"/>
              <a:gd name="connsiteX12" fmla="*/ 0 w 133385"/>
              <a:gd name="connsiteY12" fmla="*/ 787400 h 1054100"/>
              <a:gd name="connsiteX13" fmla="*/ 6350 w 133385"/>
              <a:gd name="connsiteY13" fmla="*/ 857250 h 1054100"/>
              <a:gd name="connsiteX14" fmla="*/ 19050 w 133385"/>
              <a:gd name="connsiteY14" fmla="*/ 876300 h 1054100"/>
              <a:gd name="connsiteX15" fmla="*/ 31750 w 133385"/>
              <a:gd name="connsiteY15" fmla="*/ 914400 h 1054100"/>
              <a:gd name="connsiteX16" fmla="*/ 38100 w 133385"/>
              <a:gd name="connsiteY16" fmla="*/ 939800 h 1054100"/>
              <a:gd name="connsiteX17" fmla="*/ 50800 w 133385"/>
              <a:gd name="connsiteY17" fmla="*/ 958850 h 1054100"/>
              <a:gd name="connsiteX18" fmla="*/ 63500 w 133385"/>
              <a:gd name="connsiteY18" fmla="*/ 996950 h 1054100"/>
              <a:gd name="connsiteX19" fmla="*/ 69850 w 133385"/>
              <a:gd name="connsiteY19" fmla="*/ 1016000 h 1054100"/>
              <a:gd name="connsiteX20" fmla="*/ 76200 w 133385"/>
              <a:gd name="connsiteY20" fmla="*/ 1035050 h 1054100"/>
              <a:gd name="connsiteX21" fmla="*/ 76200 w 133385"/>
              <a:gd name="connsiteY21" fmla="*/ 105410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3385" h="1054100">
                <a:moveTo>
                  <a:pt x="114300" y="0"/>
                </a:moveTo>
                <a:cubicBezTo>
                  <a:pt x="120650" y="55033"/>
                  <a:pt x="129665" y="109824"/>
                  <a:pt x="133350" y="165100"/>
                </a:cubicBezTo>
                <a:cubicBezTo>
                  <a:pt x="133931" y="173808"/>
                  <a:pt x="127268" y="181777"/>
                  <a:pt x="127000" y="190500"/>
                </a:cubicBezTo>
                <a:cubicBezTo>
                  <a:pt x="123029" y="319573"/>
                  <a:pt x="126697" y="448858"/>
                  <a:pt x="120650" y="577850"/>
                </a:cubicBezTo>
                <a:cubicBezTo>
                  <a:pt x="120293" y="585473"/>
                  <a:pt x="111363" y="590074"/>
                  <a:pt x="107950" y="596900"/>
                </a:cubicBezTo>
                <a:cubicBezTo>
                  <a:pt x="104957" y="602887"/>
                  <a:pt x="104593" y="609963"/>
                  <a:pt x="101600" y="615950"/>
                </a:cubicBezTo>
                <a:cubicBezTo>
                  <a:pt x="98187" y="622776"/>
                  <a:pt x="92313" y="628174"/>
                  <a:pt x="88900" y="635000"/>
                </a:cubicBezTo>
                <a:cubicBezTo>
                  <a:pt x="85907" y="640987"/>
                  <a:pt x="85543" y="648063"/>
                  <a:pt x="82550" y="654050"/>
                </a:cubicBezTo>
                <a:cubicBezTo>
                  <a:pt x="79137" y="660876"/>
                  <a:pt x="73263" y="666274"/>
                  <a:pt x="69850" y="673100"/>
                </a:cubicBezTo>
                <a:cubicBezTo>
                  <a:pt x="66857" y="679087"/>
                  <a:pt x="66493" y="686163"/>
                  <a:pt x="63500" y="692150"/>
                </a:cubicBezTo>
                <a:cubicBezTo>
                  <a:pt x="54659" y="709831"/>
                  <a:pt x="45794" y="716206"/>
                  <a:pt x="31750" y="730250"/>
                </a:cubicBezTo>
                <a:cubicBezTo>
                  <a:pt x="29633" y="736600"/>
                  <a:pt x="29113" y="743731"/>
                  <a:pt x="25400" y="749300"/>
                </a:cubicBezTo>
                <a:cubicBezTo>
                  <a:pt x="-6311" y="796866"/>
                  <a:pt x="15099" y="742104"/>
                  <a:pt x="0" y="787400"/>
                </a:cubicBezTo>
                <a:cubicBezTo>
                  <a:pt x="2117" y="810683"/>
                  <a:pt x="1451" y="834390"/>
                  <a:pt x="6350" y="857250"/>
                </a:cubicBezTo>
                <a:cubicBezTo>
                  <a:pt x="7949" y="864712"/>
                  <a:pt x="15950" y="869326"/>
                  <a:pt x="19050" y="876300"/>
                </a:cubicBezTo>
                <a:cubicBezTo>
                  <a:pt x="24487" y="888533"/>
                  <a:pt x="27903" y="901578"/>
                  <a:pt x="31750" y="914400"/>
                </a:cubicBezTo>
                <a:cubicBezTo>
                  <a:pt x="34258" y="922759"/>
                  <a:pt x="34662" y="931778"/>
                  <a:pt x="38100" y="939800"/>
                </a:cubicBezTo>
                <a:cubicBezTo>
                  <a:pt x="41106" y="946815"/>
                  <a:pt x="47700" y="951876"/>
                  <a:pt x="50800" y="958850"/>
                </a:cubicBezTo>
                <a:cubicBezTo>
                  <a:pt x="56237" y="971083"/>
                  <a:pt x="59267" y="984250"/>
                  <a:pt x="63500" y="996950"/>
                </a:cubicBezTo>
                <a:lnTo>
                  <a:pt x="69850" y="1016000"/>
                </a:lnTo>
                <a:cubicBezTo>
                  <a:pt x="71967" y="1022350"/>
                  <a:pt x="76200" y="1028357"/>
                  <a:pt x="76200" y="1035050"/>
                </a:cubicBezTo>
                <a:lnTo>
                  <a:pt x="76200" y="105410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45042" y="4088914"/>
            <a:ext cx="228600" cy="1079500"/>
          </a:xfrm>
          <a:custGeom>
            <a:avLst/>
            <a:gdLst>
              <a:gd name="connsiteX0" fmla="*/ 184150 w 228600"/>
              <a:gd name="connsiteY0" fmla="*/ 0 h 1079500"/>
              <a:gd name="connsiteX1" fmla="*/ 190500 w 228600"/>
              <a:gd name="connsiteY1" fmla="*/ 152400 h 1079500"/>
              <a:gd name="connsiteX2" fmla="*/ 203200 w 228600"/>
              <a:gd name="connsiteY2" fmla="*/ 209550 h 1079500"/>
              <a:gd name="connsiteX3" fmla="*/ 215900 w 228600"/>
              <a:gd name="connsiteY3" fmla="*/ 247650 h 1079500"/>
              <a:gd name="connsiteX4" fmla="*/ 222250 w 228600"/>
              <a:gd name="connsiteY4" fmla="*/ 349250 h 1079500"/>
              <a:gd name="connsiteX5" fmla="*/ 228600 w 228600"/>
              <a:gd name="connsiteY5" fmla="*/ 368300 h 1079500"/>
              <a:gd name="connsiteX6" fmla="*/ 222250 w 228600"/>
              <a:gd name="connsiteY6" fmla="*/ 520700 h 1079500"/>
              <a:gd name="connsiteX7" fmla="*/ 196850 w 228600"/>
              <a:gd name="connsiteY7" fmla="*/ 577850 h 1079500"/>
              <a:gd name="connsiteX8" fmla="*/ 184150 w 228600"/>
              <a:gd name="connsiteY8" fmla="*/ 603250 h 1079500"/>
              <a:gd name="connsiteX9" fmla="*/ 171450 w 228600"/>
              <a:gd name="connsiteY9" fmla="*/ 641350 h 1079500"/>
              <a:gd name="connsiteX10" fmla="*/ 158750 w 228600"/>
              <a:gd name="connsiteY10" fmla="*/ 749300 h 1079500"/>
              <a:gd name="connsiteX11" fmla="*/ 146050 w 228600"/>
              <a:gd name="connsiteY11" fmla="*/ 787400 h 1079500"/>
              <a:gd name="connsiteX12" fmla="*/ 127000 w 228600"/>
              <a:gd name="connsiteY12" fmla="*/ 825500 h 1079500"/>
              <a:gd name="connsiteX13" fmla="*/ 114300 w 228600"/>
              <a:gd name="connsiteY13" fmla="*/ 844550 h 1079500"/>
              <a:gd name="connsiteX14" fmla="*/ 101600 w 228600"/>
              <a:gd name="connsiteY14" fmla="*/ 882650 h 1079500"/>
              <a:gd name="connsiteX15" fmla="*/ 57150 w 228600"/>
              <a:gd name="connsiteY15" fmla="*/ 933450 h 1079500"/>
              <a:gd name="connsiteX16" fmla="*/ 44450 w 228600"/>
              <a:gd name="connsiteY16" fmla="*/ 971550 h 1079500"/>
              <a:gd name="connsiteX17" fmla="*/ 31750 w 228600"/>
              <a:gd name="connsiteY17" fmla="*/ 990600 h 1079500"/>
              <a:gd name="connsiteX18" fmla="*/ 19050 w 228600"/>
              <a:gd name="connsiteY18" fmla="*/ 1028700 h 1079500"/>
              <a:gd name="connsiteX19" fmla="*/ 12700 w 228600"/>
              <a:gd name="connsiteY19" fmla="*/ 1047750 h 1079500"/>
              <a:gd name="connsiteX20" fmla="*/ 6350 w 228600"/>
              <a:gd name="connsiteY20" fmla="*/ 1066800 h 1079500"/>
              <a:gd name="connsiteX21" fmla="*/ 0 w 228600"/>
              <a:gd name="connsiteY21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28600" h="1079500">
                <a:moveTo>
                  <a:pt x="184150" y="0"/>
                </a:moveTo>
                <a:cubicBezTo>
                  <a:pt x="186267" y="50800"/>
                  <a:pt x="187002" y="101676"/>
                  <a:pt x="190500" y="152400"/>
                </a:cubicBezTo>
                <a:cubicBezTo>
                  <a:pt x="191041" y="160246"/>
                  <a:pt x="200313" y="199928"/>
                  <a:pt x="203200" y="209550"/>
                </a:cubicBezTo>
                <a:cubicBezTo>
                  <a:pt x="207047" y="222372"/>
                  <a:pt x="215900" y="247650"/>
                  <a:pt x="215900" y="247650"/>
                </a:cubicBezTo>
                <a:cubicBezTo>
                  <a:pt x="218017" y="281517"/>
                  <a:pt x="218698" y="315504"/>
                  <a:pt x="222250" y="349250"/>
                </a:cubicBezTo>
                <a:cubicBezTo>
                  <a:pt x="222951" y="355907"/>
                  <a:pt x="228600" y="361607"/>
                  <a:pt x="228600" y="368300"/>
                </a:cubicBezTo>
                <a:cubicBezTo>
                  <a:pt x="228600" y="419144"/>
                  <a:pt x="227309" y="470108"/>
                  <a:pt x="222250" y="520700"/>
                </a:cubicBezTo>
                <a:cubicBezTo>
                  <a:pt x="218890" y="554297"/>
                  <a:pt x="210275" y="554356"/>
                  <a:pt x="196850" y="577850"/>
                </a:cubicBezTo>
                <a:cubicBezTo>
                  <a:pt x="192154" y="586069"/>
                  <a:pt x="187666" y="594461"/>
                  <a:pt x="184150" y="603250"/>
                </a:cubicBezTo>
                <a:cubicBezTo>
                  <a:pt x="179178" y="615679"/>
                  <a:pt x="171450" y="641350"/>
                  <a:pt x="171450" y="641350"/>
                </a:cubicBezTo>
                <a:cubicBezTo>
                  <a:pt x="169223" y="665848"/>
                  <a:pt x="166031" y="720176"/>
                  <a:pt x="158750" y="749300"/>
                </a:cubicBezTo>
                <a:cubicBezTo>
                  <a:pt x="155503" y="762287"/>
                  <a:pt x="153476" y="776261"/>
                  <a:pt x="146050" y="787400"/>
                </a:cubicBezTo>
                <a:cubicBezTo>
                  <a:pt x="109654" y="841995"/>
                  <a:pt x="153290" y="772920"/>
                  <a:pt x="127000" y="825500"/>
                </a:cubicBezTo>
                <a:cubicBezTo>
                  <a:pt x="123587" y="832326"/>
                  <a:pt x="117400" y="837576"/>
                  <a:pt x="114300" y="844550"/>
                </a:cubicBezTo>
                <a:cubicBezTo>
                  <a:pt x="108863" y="856783"/>
                  <a:pt x="109026" y="871511"/>
                  <a:pt x="101600" y="882650"/>
                </a:cubicBezTo>
                <a:cubicBezTo>
                  <a:pt x="71967" y="927100"/>
                  <a:pt x="88900" y="912283"/>
                  <a:pt x="57150" y="933450"/>
                </a:cubicBezTo>
                <a:cubicBezTo>
                  <a:pt x="52917" y="946150"/>
                  <a:pt x="51876" y="960411"/>
                  <a:pt x="44450" y="971550"/>
                </a:cubicBezTo>
                <a:cubicBezTo>
                  <a:pt x="40217" y="977900"/>
                  <a:pt x="34850" y="983626"/>
                  <a:pt x="31750" y="990600"/>
                </a:cubicBezTo>
                <a:cubicBezTo>
                  <a:pt x="26313" y="1002833"/>
                  <a:pt x="23283" y="1016000"/>
                  <a:pt x="19050" y="1028700"/>
                </a:cubicBezTo>
                <a:lnTo>
                  <a:pt x="12700" y="1047750"/>
                </a:lnTo>
                <a:cubicBezTo>
                  <a:pt x="10583" y="1054100"/>
                  <a:pt x="9343" y="1060813"/>
                  <a:pt x="6350" y="1066800"/>
                </a:cubicBezTo>
                <a:lnTo>
                  <a:pt x="0" y="1079500"/>
                </a:lnTo>
              </a:path>
            </a:pathLst>
          </a:cu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DB438DE-CA63-4FEB-AB36-F7FC26268CAC}"/>
              </a:ext>
            </a:extLst>
          </p:cNvPr>
          <p:cNvSpPr txBox="1"/>
          <p:nvPr/>
        </p:nvSpPr>
        <p:spPr>
          <a:xfrm rot="16200000">
            <a:off x="-375625" y="7216080"/>
            <a:ext cx="13223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P-cadherin siRNA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A3FBBC4C-795C-4A46-8866-A995BB6BE227}"/>
              </a:ext>
            </a:extLst>
          </p:cNvPr>
          <p:cNvSpPr txBox="1"/>
          <p:nvPr/>
        </p:nvSpPr>
        <p:spPr>
          <a:xfrm rot="16200000">
            <a:off x="-389407" y="6079133"/>
            <a:ext cx="1417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siRNA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287630" y="7932230"/>
            <a:ext cx="172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ontrol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1926263" y="7912730"/>
            <a:ext cx="1771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Anillin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0F99DADB-8062-43C9-80CD-5B0C0FF0D9C2}"/>
              </a:ext>
            </a:extLst>
          </p:cNvPr>
          <p:cNvSpPr txBox="1"/>
          <p:nvPr/>
        </p:nvSpPr>
        <p:spPr>
          <a:xfrm>
            <a:off x="5084762" y="7740240"/>
            <a:ext cx="1119875" cy="646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1" dirty="0" err="1"/>
              <a:t>Anillin</a:t>
            </a:r>
            <a:r>
              <a:rPr lang="en-US" sz="1801" dirty="0"/>
              <a:t> </a:t>
            </a:r>
            <a:r>
              <a:rPr lang="en-US" sz="1801" dirty="0" err="1" smtClean="0"/>
              <a:t>sgRNA</a:t>
            </a:r>
            <a:r>
              <a:rPr lang="en-US" sz="1801" dirty="0" smtClean="0"/>
              <a:t> 1</a:t>
            </a:r>
            <a:endParaRPr lang="en-US" sz="180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1F8F0C0A-1EC1-45F1-B19A-288420EAB68C}"/>
              </a:ext>
            </a:extLst>
          </p:cNvPr>
          <p:cNvSpPr txBox="1"/>
          <p:nvPr/>
        </p:nvSpPr>
        <p:spPr>
          <a:xfrm>
            <a:off x="4716929" y="5709848"/>
            <a:ext cx="1519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Control siRNA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B4FF9F98-E90F-4CD9-B67E-3B2DD562018B}"/>
              </a:ext>
            </a:extLst>
          </p:cNvPr>
          <p:cNvSpPr txBox="1"/>
          <p:nvPr/>
        </p:nvSpPr>
        <p:spPr>
          <a:xfrm>
            <a:off x="4662834" y="5971420"/>
            <a:ext cx="1681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P-cadherin siRNA</a:t>
            </a:r>
            <a:endParaRPr lang="en-US" sz="1600" dirty="0"/>
          </a:p>
        </p:txBody>
      </p:sp>
      <p:sp>
        <p:nvSpPr>
          <p:cNvPr id="68" name="Text Box 26"/>
          <p:cNvSpPr txBox="1">
            <a:spLocks noChangeAspect="1" noChangeArrowheads="1"/>
          </p:cNvSpPr>
          <p:nvPr/>
        </p:nvSpPr>
        <p:spPr bwMode="auto">
          <a:xfrm>
            <a:off x="63176" y="81559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</a:t>
            </a:r>
            <a:endParaRPr lang="en-US" sz="32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9" name="Text Box 26"/>
          <p:cNvSpPr txBox="1">
            <a:spLocks noChangeAspect="1" noChangeArrowheads="1"/>
          </p:cNvSpPr>
          <p:nvPr/>
        </p:nvSpPr>
        <p:spPr bwMode="auto">
          <a:xfrm>
            <a:off x="38081" y="2260513"/>
            <a:ext cx="456711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B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200618" y="165598"/>
            <a:ext cx="363595" cy="2211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200617" y="420070"/>
            <a:ext cx="363595" cy="2675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4383478" y="5773098"/>
            <a:ext cx="363595" cy="2211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383477" y="6050788"/>
            <a:ext cx="363595" cy="2211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2622472" y="851673"/>
            <a:ext cx="603259" cy="321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130</a:t>
            </a:r>
            <a:endParaRPr lang="en-US" dirty="0"/>
          </a:p>
        </p:txBody>
      </p:sp>
      <p:cxnSp>
        <p:nvCxnSpPr>
          <p:cNvPr id="76" name="Straight Connector 75"/>
          <p:cNvCxnSpPr/>
          <p:nvPr/>
        </p:nvCxnSpPr>
        <p:spPr>
          <a:xfrm>
            <a:off x="2541784" y="1030688"/>
            <a:ext cx="1163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2620966" y="1387392"/>
            <a:ext cx="50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</a:t>
            </a:r>
            <a:endParaRPr lang="en-US" dirty="0"/>
          </a:p>
        </p:txBody>
      </p:sp>
      <p:cxnSp>
        <p:nvCxnSpPr>
          <p:cNvPr id="78" name="Straight Connector 77"/>
          <p:cNvCxnSpPr/>
          <p:nvPr/>
        </p:nvCxnSpPr>
        <p:spPr>
          <a:xfrm>
            <a:off x="2540277" y="1582495"/>
            <a:ext cx="1163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605044" y="630139"/>
            <a:ext cx="53999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kDa</a:t>
            </a:r>
            <a:endParaRPr lang="en-US" dirty="0"/>
          </a:p>
        </p:txBody>
      </p:sp>
      <p:sp>
        <p:nvSpPr>
          <p:cNvPr id="80" name="Text Box 26"/>
          <p:cNvSpPr txBox="1">
            <a:spLocks noChangeAspect="1" noChangeArrowheads="1"/>
          </p:cNvSpPr>
          <p:nvPr/>
        </p:nvSpPr>
        <p:spPr bwMode="auto">
          <a:xfrm>
            <a:off x="3512348" y="-25487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C</a:t>
            </a:r>
          </a:p>
        </p:txBody>
      </p:sp>
      <p:sp>
        <p:nvSpPr>
          <p:cNvPr id="81" name="Text Box 26"/>
          <p:cNvSpPr txBox="1">
            <a:spLocks noChangeAspect="1" noChangeArrowheads="1"/>
          </p:cNvSpPr>
          <p:nvPr/>
        </p:nvSpPr>
        <p:spPr bwMode="auto">
          <a:xfrm>
            <a:off x="111061" y="5481811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D</a:t>
            </a:r>
          </a:p>
        </p:txBody>
      </p:sp>
      <p:sp>
        <p:nvSpPr>
          <p:cNvPr id="82" name="Text Box 26"/>
          <p:cNvSpPr txBox="1">
            <a:spLocks noChangeAspect="1" noChangeArrowheads="1"/>
          </p:cNvSpPr>
          <p:nvPr/>
        </p:nvSpPr>
        <p:spPr bwMode="auto">
          <a:xfrm>
            <a:off x="3436148" y="5538898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E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lc="http://schemas.openxmlformats.org/drawingml/2006/lockedCanvas" xmlns="" xmlns:a16="http://schemas.microsoft.com/office/drawing/2014/main" id="{1CA65EC0-07C9-4532-8E49-72E1AABCC366}"/>
              </a:ext>
            </a:extLst>
          </p:cNvPr>
          <p:cNvCxnSpPr/>
          <p:nvPr/>
        </p:nvCxnSpPr>
        <p:spPr>
          <a:xfrm>
            <a:off x="5987720" y="5054908"/>
            <a:ext cx="14479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61154BE5-1232-42EA-AA95-C4CD2320FCAE}"/>
              </a:ext>
            </a:extLst>
          </p:cNvPr>
          <p:cNvSpPr txBox="1"/>
          <p:nvPr/>
        </p:nvSpPr>
        <p:spPr>
          <a:xfrm rot="16200000">
            <a:off x="2331639" y="1006396"/>
            <a:ext cx="2047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Wound closure (%)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xmlns="" id="{AAFF9E4E-9BD0-4ADE-884A-21B5DCC3B38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6" y="6932260"/>
            <a:ext cx="1304049" cy="9720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xmlns="" id="{76664B58-4AE5-4DCF-9CE1-A1BFD4BCF00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37" y="5933353"/>
            <a:ext cx="1304049" cy="97200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xmlns="" id="{DB067497-52F9-4239-860F-3A833098F8B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23" y="6923582"/>
            <a:ext cx="1304049" cy="972000"/>
          </a:xfrm>
          <a:prstGeom prst="rect">
            <a:avLst/>
          </a:prstGeom>
        </p:spPr>
      </p:pic>
      <p:graphicFrame>
        <p:nvGraphicFramePr>
          <p:cNvPr id="88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385851"/>
              </p:ext>
            </p:extLst>
          </p:nvPr>
        </p:nvGraphicFramePr>
        <p:xfrm>
          <a:off x="637092" y="5923390"/>
          <a:ext cx="1305043" cy="9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1" r:id="rId27" imgW="5269680" imgH="3923640" progId="">
                  <p:embed/>
                </p:oleObj>
              </mc:Choice>
              <mc:Fallback>
                <p:oleObj r:id="rId27" imgW="5269680" imgH="3923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637092" y="5923390"/>
                        <a:ext cx="1305043" cy="9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9" name="Straight Connector 88"/>
          <p:cNvCxnSpPr/>
          <p:nvPr/>
        </p:nvCxnSpPr>
        <p:spPr>
          <a:xfrm>
            <a:off x="3077180" y="7837376"/>
            <a:ext cx="169257" cy="189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3" name="Chart 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118395"/>
              </p:ext>
            </p:extLst>
          </p:nvPr>
        </p:nvGraphicFramePr>
        <p:xfrm>
          <a:off x="3471114" y="415814"/>
          <a:ext cx="2591931" cy="1798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sp>
        <p:nvSpPr>
          <p:cNvPr id="94" name="TextBox 1"/>
          <p:cNvSpPr txBox="1"/>
          <p:nvPr/>
        </p:nvSpPr>
        <p:spPr>
          <a:xfrm>
            <a:off x="3273880" y="8117632"/>
            <a:ext cx="10779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S12</a:t>
            </a:r>
            <a:endParaRPr lang="en-US" dirty="0"/>
          </a:p>
        </p:txBody>
      </p:sp>
      <p:cxnSp>
        <p:nvCxnSpPr>
          <p:cNvPr id="95" name="Straight Connector 94"/>
          <p:cNvCxnSpPr/>
          <p:nvPr/>
        </p:nvCxnSpPr>
        <p:spPr>
          <a:xfrm>
            <a:off x="990524" y="1786733"/>
            <a:ext cx="71164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780583" y="1786733"/>
            <a:ext cx="71164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7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4763</TotalTime>
  <Words>72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184</cp:revision>
  <cp:lastPrinted>2019-11-13T22:30:31Z</cp:lastPrinted>
  <dcterms:created xsi:type="dcterms:W3CDTF">2012-06-22T16:30:39Z</dcterms:created>
  <dcterms:modified xsi:type="dcterms:W3CDTF">2019-11-17T16:31:42Z</dcterms:modified>
</cp:coreProperties>
</file>