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26A878D-053B-4291-9122-D4E275EA54C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8D66EFF-E8DB-456C-92D5-DFB052F8D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8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962420"/>
              </p:ext>
            </p:extLst>
          </p:nvPr>
        </p:nvGraphicFramePr>
        <p:xfrm>
          <a:off x="4692927" y="2009146"/>
          <a:ext cx="3529584" cy="2361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Prism Project" r:id="rId3" imgW="5004000" imgH="3348000" progId="Prism5.Document">
                  <p:embed/>
                </p:oleObj>
              </mc:Choice>
              <mc:Fallback>
                <p:oleObj name="Prism Project" r:id="rId3" imgW="5004000" imgH="3348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92927" y="2009146"/>
                        <a:ext cx="3529584" cy="23616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72379" y="2508623"/>
            <a:ext cx="498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77553" y="3507849"/>
            <a:ext cx="498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43964" y="3298073"/>
            <a:ext cx="498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21446" y="3189967"/>
            <a:ext cx="586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latin typeface="Arial" pitchFamily="34" charset="0"/>
                <a:cs typeface="Arial" pitchFamily="34" charset="0"/>
                <a:sym typeface="Symbol"/>
              </a:rPr>
              <a:t></a:t>
            </a:r>
            <a:r>
              <a:rPr lang="en-US" sz="2000" dirty="0">
                <a:latin typeface="Arial" pitchFamily="34" charset="0"/>
                <a:cs typeface="Arial" pitchFamily="34" charset="0"/>
                <a:sym typeface="Symbol"/>
              </a:rPr>
              <a:t>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378572"/>
              </p:ext>
            </p:extLst>
          </p:nvPr>
        </p:nvGraphicFramePr>
        <p:xfrm>
          <a:off x="578127" y="1896187"/>
          <a:ext cx="4114800" cy="275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Prism Project" r:id="rId5" imgW="5436000" imgH="3636000" progId="Prism5.Document">
                  <p:embed/>
                </p:oleObj>
              </mc:Choice>
              <mc:Fallback>
                <p:oleObj name="Prism Project" r:id="rId5" imgW="5436000" imgH="363600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8127" y="1896187"/>
                        <a:ext cx="4114800" cy="2752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286365" y="1221849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1370"/>
              </a:spcBef>
              <a:buSzPct val="100000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Rectangle 2"/>
          <p:cNvSpPr/>
          <p:nvPr/>
        </p:nvSpPr>
        <p:spPr>
          <a:xfrm>
            <a:off x="4632814" y="1221849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ts val="1370"/>
              </a:spcBef>
              <a:buSzPct val="100000"/>
            </a:pP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B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8001000" y="6400800"/>
            <a:ext cx="991297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957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3914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871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829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7862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7435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37007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56580" algn="l" defTabSz="83914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Figure </a:t>
            </a:r>
            <a:r>
              <a:rPr lang="en-US" dirty="0" smtClean="0"/>
              <a:t>S3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984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8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 Unicode MS</vt:lpstr>
      <vt:lpstr>Arial</vt:lpstr>
      <vt:lpstr>Calibri</vt:lpstr>
      <vt:lpstr>Symbol</vt:lpstr>
      <vt:lpstr>Office Theme</vt:lpstr>
      <vt:lpstr>Prism Project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Dongdong Wang</dc:creator>
  <cp:lastModifiedBy>Naydenov, Nayden</cp:lastModifiedBy>
  <cp:revision>58</cp:revision>
  <cp:lastPrinted>2019-03-31T17:20:25Z</cp:lastPrinted>
  <dcterms:created xsi:type="dcterms:W3CDTF">2006-08-16T00:00:00Z</dcterms:created>
  <dcterms:modified xsi:type="dcterms:W3CDTF">2019-11-13T21:13:18Z</dcterms:modified>
</cp:coreProperties>
</file>