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6264275" cy="8421688"/>
  <p:notesSz cx="6858000" cy="9240838"/>
  <p:defaultTextStyle>
    <a:defPPr>
      <a:defRPr lang="en-US"/>
    </a:defPPr>
    <a:lvl1pPr marL="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957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3914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5871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7829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9786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1743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3700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5658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845" userDrawn="1">
          <p15:clr>
            <a:srgbClr val="A4A3A4"/>
          </p15:clr>
        </p15:guide>
        <p15:guide id="3" orient="horz" pos="2653">
          <p15:clr>
            <a:srgbClr val="A4A3A4"/>
          </p15:clr>
        </p15:guide>
        <p15:guide id="4" pos="19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3" autoAdjust="0"/>
    <p:restoredTop sz="94660"/>
  </p:normalViewPr>
  <p:slideViewPr>
    <p:cSldViewPr snapToGrid="0">
      <p:cViewPr varScale="1">
        <p:scale>
          <a:sx n="95" d="100"/>
          <a:sy n="95" d="100"/>
        </p:scale>
        <p:origin x="2934" y="108"/>
      </p:cViewPr>
      <p:guideLst>
        <p:guide orient="horz" pos="2880"/>
        <p:guide pos="845"/>
        <p:guide orient="horz" pos="2653"/>
        <p:guide pos="197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2616184"/>
            <a:ext cx="5324634" cy="18052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641" y="4772290"/>
            <a:ext cx="4384993" cy="21522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6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06199" y="450327"/>
            <a:ext cx="1057097" cy="95796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4911" y="450327"/>
            <a:ext cx="3066885" cy="95796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835" y="5411715"/>
            <a:ext cx="5324634" cy="1672641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835" y="3569472"/>
            <a:ext cx="5324634" cy="1842243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95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39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587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782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978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174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370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565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4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4911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1306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885133"/>
            <a:ext cx="2767809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214" y="2670766"/>
            <a:ext cx="2767809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2166" y="1885133"/>
            <a:ext cx="2768896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2166" y="2670766"/>
            <a:ext cx="2768896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4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5308"/>
            <a:ext cx="2060904" cy="142700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158" y="335309"/>
            <a:ext cx="3501904" cy="7187678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214" y="1762317"/>
            <a:ext cx="2060904" cy="5760669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2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842" y="5895182"/>
            <a:ext cx="3758565" cy="69596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27842" y="752493"/>
            <a:ext cx="3758565" cy="5053013"/>
          </a:xfrm>
        </p:spPr>
        <p:txBody>
          <a:bodyPr/>
          <a:lstStyle>
            <a:lvl1pPr marL="0" indent="0">
              <a:buNone/>
              <a:defRPr sz="2900"/>
            </a:lvl1pPr>
            <a:lvl2pPr marL="419572" indent="0">
              <a:buNone/>
              <a:defRPr sz="2600"/>
            </a:lvl2pPr>
            <a:lvl3pPr marL="839145" indent="0">
              <a:buNone/>
              <a:defRPr sz="2200"/>
            </a:lvl3pPr>
            <a:lvl4pPr marL="1258717" indent="0">
              <a:buNone/>
              <a:defRPr sz="1800"/>
            </a:lvl4pPr>
            <a:lvl5pPr marL="1678290" indent="0">
              <a:buNone/>
              <a:defRPr sz="1800"/>
            </a:lvl5pPr>
            <a:lvl6pPr marL="2097862" indent="0">
              <a:buNone/>
              <a:defRPr sz="1800"/>
            </a:lvl6pPr>
            <a:lvl7pPr marL="2517435" indent="0">
              <a:buNone/>
              <a:defRPr sz="1800"/>
            </a:lvl7pPr>
            <a:lvl8pPr marL="2937007" indent="0">
              <a:buNone/>
              <a:defRPr sz="1800"/>
            </a:lvl8pPr>
            <a:lvl9pPr marL="33565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842" y="6591142"/>
            <a:ext cx="3758565" cy="988378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8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  <a:prstGeom prst="rect">
            <a:avLst/>
          </a:prstGeom>
        </p:spPr>
        <p:txBody>
          <a:bodyPr vert="horz" lIns="83914" tIns="41957" rIns="83914" bIns="4195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965062"/>
            <a:ext cx="5637848" cy="5557924"/>
          </a:xfrm>
          <a:prstGeom prst="rect">
            <a:avLst/>
          </a:prstGeom>
        </p:spPr>
        <p:txBody>
          <a:bodyPr vert="horz" lIns="83914" tIns="41957" rIns="83914" bIns="419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214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0294" y="7805658"/>
            <a:ext cx="1983687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397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39145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679" indent="-314679" algn="l" defTabSz="83914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1805" indent="-262233" algn="l" defTabSz="839145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4893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8504" indent="-209786" algn="l" defTabSz="83914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8076" indent="-209786" algn="l" defTabSz="83914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7648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22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6793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366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57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14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71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829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786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743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700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658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tif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tif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F23917A1-37E2-4035-90B5-13740947B1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3"/>
          <a:stretch/>
        </p:blipFill>
        <p:spPr>
          <a:xfrm>
            <a:off x="4382501" y="4608176"/>
            <a:ext cx="1926336" cy="24540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DCD48D32-CC49-49F9-86DB-3074FAFAAB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501" y="665725"/>
            <a:ext cx="1920240" cy="163982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5F973FFE-1BD4-4A21-8A31-2895ED9903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0"/>
          <a:stretch/>
        </p:blipFill>
        <p:spPr>
          <a:xfrm>
            <a:off x="4336781" y="2611877"/>
            <a:ext cx="1965960" cy="1721416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 rot="16200000">
            <a:off x="486212" y="-3193"/>
            <a:ext cx="400110" cy="13314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Control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sgRNA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6200000">
            <a:off x="2074052" y="-18808"/>
            <a:ext cx="400110" cy="13626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Anillin sg</a:t>
            </a:r>
            <a:r>
              <a:rPr lang="en-US" altLang="zh-CN" sz="1400" dirty="0">
                <a:latin typeface="Arial" pitchFamily="34" charset="0"/>
                <a:cs typeface="Arial" pitchFamily="34" charset="0"/>
              </a:rPr>
              <a:t>RNA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7" name="TextBox 86"/>
          <p:cNvSpPr txBox="1"/>
          <p:nvPr/>
        </p:nvSpPr>
        <p:spPr>
          <a:xfrm rot="16200000">
            <a:off x="3519739" y="-15088"/>
            <a:ext cx="400110" cy="13552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Anillin sgRNA 2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="" xmlns:a16="http://schemas.microsoft.com/office/drawing/2014/main" id="{DF307081-6708-4AC5-AF07-0F96D6DBD78B}"/>
              </a:ext>
            </a:extLst>
          </p:cNvPr>
          <p:cNvCxnSpPr/>
          <p:nvPr/>
        </p:nvCxnSpPr>
        <p:spPr>
          <a:xfrm>
            <a:off x="5614746" y="6059426"/>
            <a:ext cx="19202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E27746D-543F-44A5-992D-3961AF78F2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7" y="4731328"/>
            <a:ext cx="1463040" cy="1463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EC28B91-A9D0-4EC4-8DBC-FA49063908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81" y="4731328"/>
            <a:ext cx="1463040" cy="14630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415CFD5-8A2D-4750-AA17-60DE8188F7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575" y="4731328"/>
            <a:ext cx="1463040" cy="14630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705E010-07DA-486D-8069-5136B0144769}"/>
              </a:ext>
            </a:extLst>
          </p:cNvPr>
          <p:cNvSpPr txBox="1"/>
          <p:nvPr/>
        </p:nvSpPr>
        <p:spPr>
          <a:xfrm rot="16200000">
            <a:off x="331284" y="5504070"/>
            <a:ext cx="400110" cy="10626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E-Cadherin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2F2A6CB2-51E2-4637-8598-598379B704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575" y="814978"/>
            <a:ext cx="1463040" cy="14630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82457BA4-83B4-4104-B6A7-A0CBEA6C14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575" y="2763169"/>
            <a:ext cx="1463040" cy="146304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410FD411-FAF2-4950-8A3A-A9377F95C8B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81" y="2763169"/>
            <a:ext cx="1463040" cy="14630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3618DBF1-11FA-4CE7-8C56-DCB987EF93C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81" y="814978"/>
            <a:ext cx="1463040" cy="146304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32071CCB-72E1-4DB1-BE73-7169656BB6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7" y="2763169"/>
            <a:ext cx="1463040" cy="146304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05EDF7F7-EA99-40A4-A490-3CA0ABD60CC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7" y="814978"/>
            <a:ext cx="1463040" cy="146304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4C84BC43-D92C-4637-9EBA-C74DE80C0015}"/>
              </a:ext>
            </a:extLst>
          </p:cNvPr>
          <p:cNvSpPr txBox="1"/>
          <p:nvPr/>
        </p:nvSpPr>
        <p:spPr>
          <a:xfrm rot="16200000">
            <a:off x="702488" y="3216076"/>
            <a:ext cx="400110" cy="18050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Cleaved Caspase 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7D80C985-AD9C-469A-B891-6B0A09638329}"/>
              </a:ext>
            </a:extLst>
          </p:cNvPr>
          <p:cNvSpPr txBox="1"/>
          <p:nvPr/>
        </p:nvSpPr>
        <p:spPr>
          <a:xfrm rot="16200000">
            <a:off x="702488" y="1226916"/>
            <a:ext cx="400110" cy="18050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400" b="1" dirty="0">
                <a:latin typeface="Arial" pitchFamily="34" charset="0"/>
                <a:cs typeface="Arial" pitchFamily="34" charset="0"/>
              </a:rPr>
              <a:t>Ki-67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0C770DD6-3C5C-4184-B035-58D599F804AB}"/>
              </a:ext>
            </a:extLst>
          </p:cNvPr>
          <p:cNvCxnSpPr>
            <a:cxnSpLocks/>
          </p:cNvCxnSpPr>
          <p:nvPr/>
        </p:nvCxnSpPr>
        <p:spPr>
          <a:xfrm flipH="1" flipV="1">
            <a:off x="3411020" y="3472586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="" xmlns:a16="http://schemas.microsoft.com/office/drawing/2014/main" id="{CAA3C465-C9CA-4C07-A308-F0AABACFCB20}"/>
              </a:ext>
            </a:extLst>
          </p:cNvPr>
          <p:cNvCxnSpPr>
            <a:cxnSpLocks/>
          </p:cNvCxnSpPr>
          <p:nvPr/>
        </p:nvCxnSpPr>
        <p:spPr>
          <a:xfrm flipH="1" flipV="1">
            <a:off x="3489916" y="3790106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="" xmlns:a16="http://schemas.microsoft.com/office/drawing/2014/main" id="{DB80E40A-1034-4383-B4A6-9348A512F80C}"/>
              </a:ext>
            </a:extLst>
          </p:cNvPr>
          <p:cNvCxnSpPr>
            <a:cxnSpLocks/>
          </p:cNvCxnSpPr>
          <p:nvPr/>
        </p:nvCxnSpPr>
        <p:spPr>
          <a:xfrm flipH="1" flipV="1">
            <a:off x="2010399" y="3866057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="" xmlns:a16="http://schemas.microsoft.com/office/drawing/2014/main" id="{BB95E864-4B38-48FD-9964-CBD846ADE0E4}"/>
              </a:ext>
            </a:extLst>
          </p:cNvPr>
          <p:cNvCxnSpPr>
            <a:cxnSpLocks/>
          </p:cNvCxnSpPr>
          <p:nvPr/>
        </p:nvCxnSpPr>
        <p:spPr>
          <a:xfrm flipH="1" flipV="1">
            <a:off x="583525" y="3925348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="" xmlns:a16="http://schemas.microsoft.com/office/drawing/2014/main" id="{A4F70C19-829D-4749-9A40-75C16E6C3F27}"/>
              </a:ext>
            </a:extLst>
          </p:cNvPr>
          <p:cNvCxnSpPr>
            <a:cxnSpLocks/>
          </p:cNvCxnSpPr>
          <p:nvPr/>
        </p:nvCxnSpPr>
        <p:spPr>
          <a:xfrm flipH="1" flipV="1">
            <a:off x="2432953" y="2977714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="" xmlns:a16="http://schemas.microsoft.com/office/drawing/2014/main" id="{1C2F42E7-BED2-4820-B681-ADB4FDE0394C}"/>
              </a:ext>
            </a:extLst>
          </p:cNvPr>
          <p:cNvCxnSpPr>
            <a:cxnSpLocks/>
          </p:cNvCxnSpPr>
          <p:nvPr/>
        </p:nvCxnSpPr>
        <p:spPr>
          <a:xfrm flipH="1" flipV="1">
            <a:off x="3891151" y="3438637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="" xmlns:a16="http://schemas.microsoft.com/office/drawing/2014/main" id="{91CB0E83-BA2B-4976-A8D5-4394832894A7}"/>
              </a:ext>
            </a:extLst>
          </p:cNvPr>
          <p:cNvCxnSpPr>
            <a:cxnSpLocks/>
          </p:cNvCxnSpPr>
          <p:nvPr/>
        </p:nvCxnSpPr>
        <p:spPr>
          <a:xfrm flipH="1" flipV="1">
            <a:off x="3976642" y="2977713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1"/>
          <p:cNvSpPr txBox="1"/>
          <p:nvPr/>
        </p:nvSpPr>
        <p:spPr>
          <a:xfrm>
            <a:off x="5098334" y="7902502"/>
            <a:ext cx="99129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</a:t>
            </a:r>
            <a:r>
              <a:rPr lang="en-US" dirty="0" smtClean="0"/>
              <a:t>S4</a:t>
            </a:r>
            <a:endParaRPr lang="en-US" dirty="0"/>
          </a:p>
        </p:txBody>
      </p:sp>
      <p:sp>
        <p:nvSpPr>
          <p:cNvPr id="32" name="Text Box 26"/>
          <p:cNvSpPr txBox="1">
            <a:spLocks noChangeAspect="1" noChangeArrowheads="1"/>
          </p:cNvSpPr>
          <p:nvPr/>
        </p:nvSpPr>
        <p:spPr bwMode="auto">
          <a:xfrm>
            <a:off x="-18593" y="57842"/>
            <a:ext cx="457989" cy="57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167" tIns="42727" rIns="82167" bIns="42727">
            <a:spAutoFit/>
          </a:bodyPr>
          <a:lstStyle>
            <a:lvl1pPr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227512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C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473385" y="23558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554468" y="221526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D</a:t>
            </a:r>
          </a:p>
        </p:txBody>
      </p:sp>
      <p:sp>
        <p:nvSpPr>
          <p:cNvPr id="39" name="Rectangle 38"/>
          <p:cNvSpPr/>
          <p:nvPr/>
        </p:nvSpPr>
        <p:spPr>
          <a:xfrm>
            <a:off x="-7372" y="4255449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559120" y="4306429"/>
            <a:ext cx="434735" cy="363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F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="" xmlns:a16="http://schemas.microsoft.com/office/drawing/2014/main" id="{0C770DD6-3C5C-4184-B035-58D599F804AB}"/>
              </a:ext>
            </a:extLst>
          </p:cNvPr>
          <p:cNvCxnSpPr>
            <a:cxnSpLocks/>
          </p:cNvCxnSpPr>
          <p:nvPr/>
        </p:nvCxnSpPr>
        <p:spPr>
          <a:xfrm flipH="1" flipV="1">
            <a:off x="3563420" y="5536172"/>
            <a:ext cx="205483" cy="9548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="" xmlns:a16="http://schemas.microsoft.com/office/drawing/2014/main" id="{CAA3C465-C9CA-4C07-A308-F0AABACFCB20}"/>
              </a:ext>
            </a:extLst>
          </p:cNvPr>
          <p:cNvCxnSpPr>
            <a:cxnSpLocks/>
          </p:cNvCxnSpPr>
          <p:nvPr/>
        </p:nvCxnSpPr>
        <p:spPr>
          <a:xfrm flipH="1">
            <a:off x="3782995" y="5877386"/>
            <a:ext cx="153673" cy="13507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1C2F42E7-BED2-4820-B681-ADB4FDE0394C}"/>
              </a:ext>
            </a:extLst>
          </p:cNvPr>
          <p:cNvCxnSpPr>
            <a:cxnSpLocks/>
          </p:cNvCxnSpPr>
          <p:nvPr/>
        </p:nvCxnSpPr>
        <p:spPr>
          <a:xfrm flipH="1" flipV="1">
            <a:off x="4083746" y="5178675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="" xmlns:a16="http://schemas.microsoft.com/office/drawing/2014/main" id="{0C770DD6-3C5C-4184-B035-58D599F804AB}"/>
              </a:ext>
            </a:extLst>
          </p:cNvPr>
          <p:cNvCxnSpPr>
            <a:cxnSpLocks/>
          </p:cNvCxnSpPr>
          <p:nvPr/>
        </p:nvCxnSpPr>
        <p:spPr>
          <a:xfrm flipH="1" flipV="1">
            <a:off x="1694432" y="5333207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="" xmlns:a16="http://schemas.microsoft.com/office/drawing/2014/main" id="{CAA3C465-C9CA-4C07-A308-F0AABACFCB20}"/>
              </a:ext>
            </a:extLst>
          </p:cNvPr>
          <p:cNvCxnSpPr>
            <a:cxnSpLocks/>
          </p:cNvCxnSpPr>
          <p:nvPr/>
        </p:nvCxnSpPr>
        <p:spPr>
          <a:xfrm flipH="1" flipV="1">
            <a:off x="2175256" y="4977486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="" xmlns:a16="http://schemas.microsoft.com/office/drawing/2014/main" id="{1C2F42E7-BED2-4820-B681-ADB4FDE0394C}"/>
              </a:ext>
            </a:extLst>
          </p:cNvPr>
          <p:cNvCxnSpPr>
            <a:cxnSpLocks/>
          </p:cNvCxnSpPr>
          <p:nvPr/>
        </p:nvCxnSpPr>
        <p:spPr>
          <a:xfrm flipH="1" flipV="1">
            <a:off x="2375527" y="5550465"/>
            <a:ext cx="205483" cy="592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3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2896</TotalTime>
  <Words>21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 Unicode MS</vt:lpstr>
      <vt:lpstr>宋体</vt:lpstr>
      <vt:lpstr>Arial</vt:lpstr>
      <vt:lpstr>Calibri</vt:lpstr>
      <vt:lpstr>Office Theme</vt:lpstr>
      <vt:lpstr>PowerPoint Presentation</vt:lpstr>
    </vt:vector>
  </TitlesOfParts>
  <Company>School of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somtech</dc:creator>
  <cp:lastModifiedBy>Naydenov, Nayden</cp:lastModifiedBy>
  <cp:revision>146</cp:revision>
  <cp:lastPrinted>2017-09-22T02:08:22Z</cp:lastPrinted>
  <dcterms:created xsi:type="dcterms:W3CDTF">2012-06-22T16:30:39Z</dcterms:created>
  <dcterms:modified xsi:type="dcterms:W3CDTF">2019-11-13T21:24:22Z</dcterms:modified>
</cp:coreProperties>
</file>