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6A878D-053B-4291-9122-D4E275EA54C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44861"/>
            <a:ext cx="5608320" cy="363670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1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D66EFF-E8DB-456C-92D5-DFB052F8D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8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66EFF-E8DB-456C-92D5-DFB052F8DA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38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92" y="4953000"/>
            <a:ext cx="2301636" cy="1828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5" y="2717073"/>
            <a:ext cx="2270575" cy="1828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36" y="2654328"/>
            <a:ext cx="2273043" cy="1828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" y="2586774"/>
            <a:ext cx="2281670" cy="1828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030" y="514839"/>
            <a:ext cx="2300191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955" y="583473"/>
            <a:ext cx="2254448" cy="182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8" y="509485"/>
            <a:ext cx="2809374" cy="1828800"/>
          </a:xfrm>
          <a:prstGeom prst="rect">
            <a:avLst/>
          </a:prstGeom>
        </p:spPr>
      </p:pic>
      <p:sp>
        <p:nvSpPr>
          <p:cNvPr id="17" name="TextBox 12"/>
          <p:cNvSpPr txBox="1"/>
          <p:nvPr/>
        </p:nvSpPr>
        <p:spPr>
          <a:xfrm>
            <a:off x="375364" y="206125"/>
            <a:ext cx="3142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Body View (</a:t>
            </a:r>
            <a:r>
              <a:rPr lang="en-US" altLang="zh-CN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Dorsal+Ventral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81243" y="218178"/>
            <a:ext cx="1142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Lungs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72157" y="1195283"/>
            <a:ext cx="523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12899" y="3267463"/>
            <a:ext cx="49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75032" y="1084733"/>
            <a:ext cx="317342" cy="283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6936" y="190736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2"/>
          <p:cNvSpPr txBox="1"/>
          <p:nvPr/>
        </p:nvSpPr>
        <p:spPr>
          <a:xfrm>
            <a:off x="909778" y="2338285"/>
            <a:ext cx="2379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53631" y="2353501"/>
            <a:ext cx="158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03930" y="2386719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Bone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7200" y="46290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810824" y="1194133"/>
            <a:ext cx="688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48091" y="1052894"/>
            <a:ext cx="688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22398" y="908443"/>
            <a:ext cx="688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65096" y="3185445"/>
            <a:ext cx="317342" cy="283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661897" y="3055707"/>
            <a:ext cx="317342" cy="283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8076503" y="6400800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8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22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Dongdong Wang</dc:creator>
  <cp:lastModifiedBy>Naydenov, Nayden</cp:lastModifiedBy>
  <cp:revision>53</cp:revision>
  <cp:lastPrinted>2019-03-31T17:21:16Z</cp:lastPrinted>
  <dcterms:created xsi:type="dcterms:W3CDTF">2006-08-16T00:00:00Z</dcterms:created>
  <dcterms:modified xsi:type="dcterms:W3CDTF">2019-11-13T21:26:59Z</dcterms:modified>
</cp:coreProperties>
</file>