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13716000" cy="4754563"/>
  <p:notesSz cx="7010400" cy="9236075"/>
  <p:defaultTextStyle>
    <a:defPPr>
      <a:defRPr lang="en-US"/>
    </a:defPPr>
    <a:lvl1pPr marL="0" algn="l" defTabSz="836493" rtl="0" eaLnBrk="1" latinLnBrk="0" hangingPunct="1">
      <a:defRPr sz="1647" kern="1200">
        <a:solidFill>
          <a:schemeClr val="tx1"/>
        </a:solidFill>
        <a:latin typeface="+mn-lt"/>
        <a:ea typeface="+mn-ea"/>
        <a:cs typeface="+mn-cs"/>
      </a:defRPr>
    </a:lvl1pPr>
    <a:lvl2pPr marL="418247" algn="l" defTabSz="836493" rtl="0" eaLnBrk="1" latinLnBrk="0" hangingPunct="1">
      <a:defRPr sz="1647" kern="1200">
        <a:solidFill>
          <a:schemeClr val="tx1"/>
        </a:solidFill>
        <a:latin typeface="+mn-lt"/>
        <a:ea typeface="+mn-ea"/>
        <a:cs typeface="+mn-cs"/>
      </a:defRPr>
    </a:lvl2pPr>
    <a:lvl3pPr marL="836493" algn="l" defTabSz="836493" rtl="0" eaLnBrk="1" latinLnBrk="0" hangingPunct="1">
      <a:defRPr sz="1647" kern="1200">
        <a:solidFill>
          <a:schemeClr val="tx1"/>
        </a:solidFill>
        <a:latin typeface="+mn-lt"/>
        <a:ea typeface="+mn-ea"/>
        <a:cs typeface="+mn-cs"/>
      </a:defRPr>
    </a:lvl3pPr>
    <a:lvl4pPr marL="1254740" algn="l" defTabSz="836493" rtl="0" eaLnBrk="1" latinLnBrk="0" hangingPunct="1">
      <a:defRPr sz="1647" kern="1200">
        <a:solidFill>
          <a:schemeClr val="tx1"/>
        </a:solidFill>
        <a:latin typeface="+mn-lt"/>
        <a:ea typeface="+mn-ea"/>
        <a:cs typeface="+mn-cs"/>
      </a:defRPr>
    </a:lvl4pPr>
    <a:lvl5pPr marL="1672986" algn="l" defTabSz="836493" rtl="0" eaLnBrk="1" latinLnBrk="0" hangingPunct="1">
      <a:defRPr sz="1647" kern="1200">
        <a:solidFill>
          <a:schemeClr val="tx1"/>
        </a:solidFill>
        <a:latin typeface="+mn-lt"/>
        <a:ea typeface="+mn-ea"/>
        <a:cs typeface="+mn-cs"/>
      </a:defRPr>
    </a:lvl5pPr>
    <a:lvl6pPr marL="2091233" algn="l" defTabSz="836493" rtl="0" eaLnBrk="1" latinLnBrk="0" hangingPunct="1">
      <a:defRPr sz="1647" kern="1200">
        <a:solidFill>
          <a:schemeClr val="tx1"/>
        </a:solidFill>
        <a:latin typeface="+mn-lt"/>
        <a:ea typeface="+mn-ea"/>
        <a:cs typeface="+mn-cs"/>
      </a:defRPr>
    </a:lvl6pPr>
    <a:lvl7pPr marL="2509479" algn="l" defTabSz="836493" rtl="0" eaLnBrk="1" latinLnBrk="0" hangingPunct="1">
      <a:defRPr sz="1647" kern="1200">
        <a:solidFill>
          <a:schemeClr val="tx1"/>
        </a:solidFill>
        <a:latin typeface="+mn-lt"/>
        <a:ea typeface="+mn-ea"/>
        <a:cs typeface="+mn-cs"/>
      </a:defRPr>
    </a:lvl7pPr>
    <a:lvl8pPr marL="2927726" algn="l" defTabSz="836493" rtl="0" eaLnBrk="1" latinLnBrk="0" hangingPunct="1">
      <a:defRPr sz="1647" kern="1200">
        <a:solidFill>
          <a:schemeClr val="tx1"/>
        </a:solidFill>
        <a:latin typeface="+mn-lt"/>
        <a:ea typeface="+mn-ea"/>
        <a:cs typeface="+mn-cs"/>
      </a:defRPr>
    </a:lvl8pPr>
    <a:lvl9pPr marL="3345972" algn="l" defTabSz="836493" rtl="0" eaLnBrk="1" latinLnBrk="0" hangingPunct="1">
      <a:defRPr sz="164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98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84" y="846"/>
      </p:cViewPr>
      <p:guideLst>
        <p:guide orient="horz" pos="1498"/>
        <p:guide pos="4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EE66026-5FB1-45C0-AB73-3A75565E63DA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989013" y="1154113"/>
            <a:ext cx="8988426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64FF5E1-375B-467C-980A-F3F933CD1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515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36493" rtl="0" eaLnBrk="1" latinLnBrk="0" hangingPunct="1">
      <a:defRPr sz="1098" kern="1200">
        <a:solidFill>
          <a:schemeClr val="tx1"/>
        </a:solidFill>
        <a:latin typeface="+mn-lt"/>
        <a:ea typeface="+mn-ea"/>
        <a:cs typeface="+mn-cs"/>
      </a:defRPr>
    </a:lvl1pPr>
    <a:lvl2pPr marL="418247" algn="l" defTabSz="836493" rtl="0" eaLnBrk="1" latinLnBrk="0" hangingPunct="1">
      <a:defRPr sz="1098" kern="1200">
        <a:solidFill>
          <a:schemeClr val="tx1"/>
        </a:solidFill>
        <a:latin typeface="+mn-lt"/>
        <a:ea typeface="+mn-ea"/>
        <a:cs typeface="+mn-cs"/>
      </a:defRPr>
    </a:lvl2pPr>
    <a:lvl3pPr marL="836493" algn="l" defTabSz="836493" rtl="0" eaLnBrk="1" latinLnBrk="0" hangingPunct="1">
      <a:defRPr sz="1098" kern="1200">
        <a:solidFill>
          <a:schemeClr val="tx1"/>
        </a:solidFill>
        <a:latin typeface="+mn-lt"/>
        <a:ea typeface="+mn-ea"/>
        <a:cs typeface="+mn-cs"/>
      </a:defRPr>
    </a:lvl3pPr>
    <a:lvl4pPr marL="1254740" algn="l" defTabSz="836493" rtl="0" eaLnBrk="1" latinLnBrk="0" hangingPunct="1">
      <a:defRPr sz="1098" kern="1200">
        <a:solidFill>
          <a:schemeClr val="tx1"/>
        </a:solidFill>
        <a:latin typeface="+mn-lt"/>
        <a:ea typeface="+mn-ea"/>
        <a:cs typeface="+mn-cs"/>
      </a:defRPr>
    </a:lvl4pPr>
    <a:lvl5pPr marL="1672986" algn="l" defTabSz="836493" rtl="0" eaLnBrk="1" latinLnBrk="0" hangingPunct="1">
      <a:defRPr sz="1098" kern="1200">
        <a:solidFill>
          <a:schemeClr val="tx1"/>
        </a:solidFill>
        <a:latin typeface="+mn-lt"/>
        <a:ea typeface="+mn-ea"/>
        <a:cs typeface="+mn-cs"/>
      </a:defRPr>
    </a:lvl5pPr>
    <a:lvl6pPr marL="2091233" algn="l" defTabSz="836493" rtl="0" eaLnBrk="1" latinLnBrk="0" hangingPunct="1">
      <a:defRPr sz="1098" kern="1200">
        <a:solidFill>
          <a:schemeClr val="tx1"/>
        </a:solidFill>
        <a:latin typeface="+mn-lt"/>
        <a:ea typeface="+mn-ea"/>
        <a:cs typeface="+mn-cs"/>
      </a:defRPr>
    </a:lvl6pPr>
    <a:lvl7pPr marL="2509479" algn="l" defTabSz="836493" rtl="0" eaLnBrk="1" latinLnBrk="0" hangingPunct="1">
      <a:defRPr sz="1098" kern="1200">
        <a:solidFill>
          <a:schemeClr val="tx1"/>
        </a:solidFill>
        <a:latin typeface="+mn-lt"/>
        <a:ea typeface="+mn-ea"/>
        <a:cs typeface="+mn-cs"/>
      </a:defRPr>
    </a:lvl7pPr>
    <a:lvl8pPr marL="2927726" algn="l" defTabSz="836493" rtl="0" eaLnBrk="1" latinLnBrk="0" hangingPunct="1">
      <a:defRPr sz="1098" kern="1200">
        <a:solidFill>
          <a:schemeClr val="tx1"/>
        </a:solidFill>
        <a:latin typeface="+mn-lt"/>
        <a:ea typeface="+mn-ea"/>
        <a:cs typeface="+mn-cs"/>
      </a:defRPr>
    </a:lvl8pPr>
    <a:lvl9pPr marL="3345972" algn="l" defTabSz="836493" rtl="0" eaLnBrk="1" latinLnBrk="0" hangingPunct="1">
      <a:defRPr sz="10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1" y="1477000"/>
            <a:ext cx="11658600" cy="10191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5" y="2694252"/>
            <a:ext cx="9601201" cy="121505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1" y="190408"/>
            <a:ext cx="3086100" cy="40567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90408"/>
            <a:ext cx="9029700" cy="40567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3055252"/>
            <a:ext cx="11658600" cy="94430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2015188"/>
            <a:ext cx="11658600" cy="104006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2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4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81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601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215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41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62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109402"/>
            <a:ext cx="6057900" cy="313779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1109402"/>
            <a:ext cx="6057900" cy="313779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64274"/>
            <a:ext cx="6060281" cy="4435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2" indent="0">
              <a:buNone/>
              <a:defRPr sz="2000" b="1"/>
            </a:lvl2pPr>
            <a:lvl3pPr marL="914405" indent="0">
              <a:buNone/>
              <a:defRPr sz="1801" b="1"/>
            </a:lvl3pPr>
            <a:lvl4pPr marL="1371607" indent="0">
              <a:buNone/>
              <a:defRPr sz="1600" b="1"/>
            </a:lvl4pPr>
            <a:lvl5pPr marL="1828810" indent="0">
              <a:buNone/>
              <a:defRPr sz="1600" b="1"/>
            </a:lvl5pPr>
            <a:lvl6pPr marL="2286013" indent="0">
              <a:buNone/>
              <a:defRPr sz="1600" b="1"/>
            </a:lvl6pPr>
            <a:lvl7pPr marL="2743215" indent="0">
              <a:buNone/>
              <a:defRPr sz="1600" b="1"/>
            </a:lvl7pPr>
            <a:lvl8pPr marL="3200417" indent="0">
              <a:buNone/>
              <a:defRPr sz="1600" b="1"/>
            </a:lvl8pPr>
            <a:lvl9pPr marL="365762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507814"/>
            <a:ext cx="6060281" cy="27393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5" y="1064274"/>
            <a:ext cx="6062663" cy="4435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2" indent="0">
              <a:buNone/>
              <a:defRPr sz="2000" b="1"/>
            </a:lvl2pPr>
            <a:lvl3pPr marL="914405" indent="0">
              <a:buNone/>
              <a:defRPr sz="1801" b="1"/>
            </a:lvl3pPr>
            <a:lvl4pPr marL="1371607" indent="0">
              <a:buNone/>
              <a:defRPr sz="1600" b="1"/>
            </a:lvl4pPr>
            <a:lvl5pPr marL="1828810" indent="0">
              <a:buNone/>
              <a:defRPr sz="1600" b="1"/>
            </a:lvl5pPr>
            <a:lvl6pPr marL="2286013" indent="0">
              <a:buNone/>
              <a:defRPr sz="1600" b="1"/>
            </a:lvl6pPr>
            <a:lvl7pPr marL="2743215" indent="0">
              <a:buNone/>
              <a:defRPr sz="1600" b="1"/>
            </a:lvl7pPr>
            <a:lvl8pPr marL="3200417" indent="0">
              <a:buNone/>
              <a:defRPr sz="1600" b="1"/>
            </a:lvl8pPr>
            <a:lvl9pPr marL="365762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5" y="1507814"/>
            <a:ext cx="6062663" cy="27393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189302"/>
            <a:ext cx="4512470" cy="80563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80" y="189308"/>
            <a:ext cx="7667625" cy="4057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994941"/>
            <a:ext cx="4512470" cy="3252253"/>
          </a:xfrm>
        </p:spPr>
        <p:txBody>
          <a:bodyPr/>
          <a:lstStyle>
            <a:lvl1pPr marL="0" indent="0">
              <a:buNone/>
              <a:defRPr sz="1401"/>
            </a:lvl1pPr>
            <a:lvl2pPr marL="457202" indent="0">
              <a:buNone/>
              <a:defRPr sz="1200"/>
            </a:lvl2pPr>
            <a:lvl3pPr marL="914405" indent="0">
              <a:buNone/>
              <a:defRPr sz="1001"/>
            </a:lvl3pPr>
            <a:lvl4pPr marL="1371607" indent="0">
              <a:buNone/>
              <a:defRPr sz="900"/>
            </a:lvl4pPr>
            <a:lvl5pPr marL="1828810" indent="0">
              <a:buNone/>
              <a:defRPr sz="900"/>
            </a:lvl5pPr>
            <a:lvl6pPr marL="2286013" indent="0">
              <a:buNone/>
              <a:defRPr sz="900"/>
            </a:lvl6pPr>
            <a:lvl7pPr marL="2743215" indent="0">
              <a:buNone/>
              <a:defRPr sz="900"/>
            </a:lvl7pPr>
            <a:lvl8pPr marL="3200417" indent="0">
              <a:buNone/>
              <a:defRPr sz="900"/>
            </a:lvl8pPr>
            <a:lvl9pPr marL="365762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1" y="3328197"/>
            <a:ext cx="8229600" cy="3929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1" y="424829"/>
            <a:ext cx="8229600" cy="2852738"/>
          </a:xfrm>
        </p:spPr>
        <p:txBody>
          <a:bodyPr/>
          <a:lstStyle>
            <a:lvl1pPr marL="0" indent="0">
              <a:buNone/>
              <a:defRPr sz="3200"/>
            </a:lvl1pPr>
            <a:lvl2pPr marL="457202" indent="0">
              <a:buNone/>
              <a:defRPr sz="2800"/>
            </a:lvl2pPr>
            <a:lvl3pPr marL="914405" indent="0">
              <a:buNone/>
              <a:defRPr sz="2400"/>
            </a:lvl3pPr>
            <a:lvl4pPr marL="1371607" indent="0">
              <a:buNone/>
              <a:defRPr sz="2000"/>
            </a:lvl4pPr>
            <a:lvl5pPr marL="1828810" indent="0">
              <a:buNone/>
              <a:defRPr sz="2000"/>
            </a:lvl5pPr>
            <a:lvl6pPr marL="2286013" indent="0">
              <a:buNone/>
              <a:defRPr sz="2000"/>
            </a:lvl6pPr>
            <a:lvl7pPr marL="2743215" indent="0">
              <a:buNone/>
              <a:defRPr sz="2000"/>
            </a:lvl7pPr>
            <a:lvl8pPr marL="3200417" indent="0">
              <a:buNone/>
              <a:defRPr sz="2000"/>
            </a:lvl8pPr>
            <a:lvl9pPr marL="365762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1" y="3721108"/>
            <a:ext cx="8229600" cy="558001"/>
          </a:xfrm>
        </p:spPr>
        <p:txBody>
          <a:bodyPr/>
          <a:lstStyle>
            <a:lvl1pPr marL="0" indent="0">
              <a:buNone/>
              <a:defRPr sz="1401"/>
            </a:lvl1pPr>
            <a:lvl2pPr marL="457202" indent="0">
              <a:buNone/>
              <a:defRPr sz="1200"/>
            </a:lvl2pPr>
            <a:lvl3pPr marL="914405" indent="0">
              <a:buNone/>
              <a:defRPr sz="1001"/>
            </a:lvl3pPr>
            <a:lvl4pPr marL="1371607" indent="0">
              <a:buNone/>
              <a:defRPr sz="900"/>
            </a:lvl4pPr>
            <a:lvl5pPr marL="1828810" indent="0">
              <a:buNone/>
              <a:defRPr sz="900"/>
            </a:lvl5pPr>
            <a:lvl6pPr marL="2286013" indent="0">
              <a:buNone/>
              <a:defRPr sz="900"/>
            </a:lvl6pPr>
            <a:lvl7pPr marL="2743215" indent="0">
              <a:buNone/>
              <a:defRPr sz="900"/>
            </a:lvl7pPr>
            <a:lvl8pPr marL="3200417" indent="0">
              <a:buNone/>
              <a:defRPr sz="900"/>
            </a:lvl8pPr>
            <a:lvl9pPr marL="365762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190404"/>
            <a:ext cx="12344401" cy="792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1109402"/>
            <a:ext cx="12344401" cy="31377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4406779"/>
            <a:ext cx="3200400" cy="2531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1" y="4406779"/>
            <a:ext cx="4343400" cy="2531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4406779"/>
            <a:ext cx="3200400" cy="2531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2" indent="-342902" algn="l" defTabSz="91440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3" indent="-285751" algn="l" defTabSz="91440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6" indent="-228601" algn="l" defTabSz="91440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9" indent="-228601" algn="l" defTabSz="91440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11" indent="-228601" algn="l" defTabSz="91440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14" indent="-228601" algn="l" defTabSz="9144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16" indent="-228601" algn="l" defTabSz="9144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18" indent="-228601" algn="l" defTabSz="9144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21" indent="-228601" algn="l" defTabSz="9144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2" algn="l" defTabSz="91440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5" algn="l" defTabSz="91440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7" algn="l" defTabSz="91440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0" algn="l" defTabSz="91440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3" algn="l" defTabSz="91440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5" algn="l" defTabSz="91440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17" algn="l" defTabSz="91440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20" algn="l" defTabSz="91440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e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8403203"/>
              </p:ext>
            </p:extLst>
          </p:nvPr>
        </p:nvGraphicFramePr>
        <p:xfrm>
          <a:off x="284450" y="74648"/>
          <a:ext cx="3830350" cy="2362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Prism 8" r:id="rId3" imgW="4409142" imgH="2799117" progId="Prism8.Document">
                  <p:embed/>
                </p:oleObj>
              </mc:Choice>
              <mc:Fallback>
                <p:oleObj name="Prism 8" r:id="rId3" imgW="4409142" imgH="2799117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4450" y="74648"/>
                        <a:ext cx="3830350" cy="2362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046609"/>
              </p:ext>
            </p:extLst>
          </p:nvPr>
        </p:nvGraphicFramePr>
        <p:xfrm>
          <a:off x="197613" y="2325633"/>
          <a:ext cx="3993387" cy="24900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Prism 8" r:id="rId5" imgW="4523305" imgH="2962267" progId="Prism8.Document">
                  <p:embed/>
                </p:oleObj>
              </mc:Choice>
              <mc:Fallback>
                <p:oleObj name="Prism 8" r:id="rId5" imgW="4523305" imgH="2962267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7613" y="2325633"/>
                        <a:ext cx="3993387" cy="24900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662453"/>
              </p:ext>
            </p:extLst>
          </p:nvPr>
        </p:nvGraphicFramePr>
        <p:xfrm>
          <a:off x="10157695" y="105583"/>
          <a:ext cx="3441608" cy="2280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Prism 8" r:id="rId7" imgW="4221511" imgH="2797677" progId="Prism8.Document">
                  <p:embed/>
                </p:oleObj>
              </mc:Choice>
              <mc:Fallback>
                <p:oleObj name="Prism 8" r:id="rId7" imgW="4221511" imgH="2797677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157695" y="105583"/>
                        <a:ext cx="3441608" cy="22805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26"/>
          <p:cNvSpPr txBox="1">
            <a:spLocks noChangeAspect="1" noChangeArrowheads="1"/>
          </p:cNvSpPr>
          <p:nvPr/>
        </p:nvSpPr>
        <p:spPr bwMode="auto">
          <a:xfrm>
            <a:off x="147017" y="-91851"/>
            <a:ext cx="457989" cy="59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167" tIns="42727" rIns="82167" bIns="42727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A</a:t>
            </a:r>
          </a:p>
        </p:txBody>
      </p:sp>
      <p:sp>
        <p:nvSpPr>
          <p:cNvPr id="21" name="Text Box 26"/>
          <p:cNvSpPr txBox="1">
            <a:spLocks noChangeAspect="1" noChangeArrowheads="1"/>
          </p:cNvSpPr>
          <p:nvPr/>
        </p:nvSpPr>
        <p:spPr bwMode="auto">
          <a:xfrm>
            <a:off x="165830" y="2236599"/>
            <a:ext cx="457989" cy="59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167" tIns="42727" rIns="82167" bIns="42727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002139" y="78031"/>
            <a:ext cx="579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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43200" y="624681"/>
            <a:ext cx="579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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38400" y="834171"/>
            <a:ext cx="579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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33600" y="986390"/>
            <a:ext cx="579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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59139" y="1106265"/>
            <a:ext cx="579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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67400" y="319881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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406687" y="422585"/>
            <a:ext cx="638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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058974" y="984267"/>
            <a:ext cx="4533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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310108" y="319881"/>
            <a:ext cx="7784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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2062445"/>
              </p:ext>
            </p:extLst>
          </p:nvPr>
        </p:nvGraphicFramePr>
        <p:xfrm>
          <a:off x="3495013" y="62410"/>
          <a:ext cx="3654978" cy="2250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name="Prism 8" r:id="rId9" imgW="4541671" imgH="2797677" progId="Prism8.Document">
                  <p:embed/>
                </p:oleObj>
              </mc:Choice>
              <mc:Fallback>
                <p:oleObj name="Prism 8" r:id="rId9" imgW="4541671" imgH="2797677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495013" y="62410"/>
                        <a:ext cx="3654978" cy="22509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5016231"/>
              </p:ext>
            </p:extLst>
          </p:nvPr>
        </p:nvGraphicFramePr>
        <p:xfrm>
          <a:off x="6800995" y="-61119"/>
          <a:ext cx="3578713" cy="2447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Prism 8" r:id="rId11" imgW="4340356" imgH="3169716" progId="Prism8.Document">
                  <p:embed/>
                </p:oleObj>
              </mc:Choice>
              <mc:Fallback>
                <p:oleObj name="Prism 8" r:id="rId11" imgW="4340356" imgH="3169716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800995" y="-61119"/>
                        <a:ext cx="3578713" cy="24473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1557420"/>
              </p:ext>
            </p:extLst>
          </p:nvPr>
        </p:nvGraphicFramePr>
        <p:xfrm>
          <a:off x="3522164" y="2313396"/>
          <a:ext cx="3793036" cy="2502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Prism 8" r:id="rId13" imgW="4409142" imgH="2907524" progId="Prism8.Document">
                  <p:embed/>
                </p:oleObj>
              </mc:Choice>
              <mc:Fallback>
                <p:oleObj name="Prism 8" r:id="rId13" imgW="4409142" imgH="2907524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522164" y="2313396"/>
                        <a:ext cx="3793036" cy="25022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530002"/>
              </p:ext>
            </p:extLst>
          </p:nvPr>
        </p:nvGraphicFramePr>
        <p:xfrm>
          <a:off x="6665596" y="2436925"/>
          <a:ext cx="3817830" cy="23554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Prism 8" r:id="rId15" imgW="4441194" imgH="2834412" progId="Prism8.Document">
                  <p:embed/>
                </p:oleObj>
              </mc:Choice>
              <mc:Fallback>
                <p:oleObj name="Prism 8" r:id="rId15" imgW="4441194" imgH="2834412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665596" y="2436925"/>
                        <a:ext cx="3817830" cy="23554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301523"/>
              </p:ext>
            </p:extLst>
          </p:nvPr>
        </p:nvGraphicFramePr>
        <p:xfrm>
          <a:off x="9909547" y="2388652"/>
          <a:ext cx="3937903" cy="2448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Prism 8" r:id="rId17" imgW="4514301" imgH="2807041" progId="Prism8.Document">
                  <p:embed/>
                </p:oleObj>
              </mc:Choice>
              <mc:Fallback>
                <p:oleObj name="Prism 8" r:id="rId17" imgW="4514301" imgH="2807041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9909547" y="2388652"/>
                        <a:ext cx="3937903" cy="24480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Box 1"/>
          <p:cNvSpPr txBox="1"/>
          <p:nvPr/>
        </p:nvSpPr>
        <p:spPr>
          <a:xfrm>
            <a:off x="12673878" y="0"/>
            <a:ext cx="991297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57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14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71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829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786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743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700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658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Figure S6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877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13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 Unicode MS</vt:lpstr>
      <vt:lpstr>Arial</vt:lpstr>
      <vt:lpstr>Calibri</vt:lpstr>
      <vt:lpstr>Symbol</vt:lpstr>
      <vt:lpstr>Office Theme</vt:lpstr>
      <vt:lpstr>Prism 8</vt:lpstr>
      <vt:lpstr>GraphPad Prism 8 Project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Dongdong Wang</dc:creator>
  <cp:lastModifiedBy>Naydenov, Nayden</cp:lastModifiedBy>
  <cp:revision>29</cp:revision>
  <cp:lastPrinted>2019-11-13T21:30:24Z</cp:lastPrinted>
  <dcterms:created xsi:type="dcterms:W3CDTF">2006-08-16T00:00:00Z</dcterms:created>
  <dcterms:modified xsi:type="dcterms:W3CDTF">2019-11-13T22:25:12Z</dcterms:modified>
</cp:coreProperties>
</file>