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3" r:id="rId2"/>
  </p:sldIdLst>
  <p:sldSz cx="9839325" cy="7138988"/>
  <p:notesSz cx="7102475" cy="102330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49">
          <p15:clr>
            <a:srgbClr val="A4A3A4"/>
          </p15:clr>
        </p15:guide>
        <p15:guide id="4" pos="30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CDE5"/>
    <a:srgbClr val="FCD5B5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4" autoAdjust="0"/>
    <p:restoredTop sz="81511" autoAdjust="0"/>
  </p:normalViewPr>
  <p:slideViewPr>
    <p:cSldViewPr snapToGrid="0" showGuides="1">
      <p:cViewPr>
        <p:scale>
          <a:sx n="100" d="100"/>
          <a:sy n="100" d="100"/>
        </p:scale>
        <p:origin x="-1906" y="-58"/>
      </p:cViewPr>
      <p:guideLst>
        <p:guide orient="horz" pos="2160"/>
        <p:guide orient="horz" pos="2249"/>
        <p:guide pos="3840"/>
        <p:guide pos="30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3429"/>
          </a:xfrm>
          <a:prstGeom prst="rect">
            <a:avLst/>
          </a:prstGeom>
        </p:spPr>
        <p:txBody>
          <a:bodyPr vert="horz" lIns="94778" tIns="47389" rIns="94778" bIns="473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3429"/>
          </a:xfrm>
          <a:prstGeom prst="rect">
            <a:avLst/>
          </a:prstGeom>
        </p:spPr>
        <p:txBody>
          <a:bodyPr vert="horz" lIns="94778" tIns="47389" rIns="94778" bIns="47389" rtlCol="0"/>
          <a:lstStyle>
            <a:lvl1pPr algn="r">
              <a:defRPr sz="1200"/>
            </a:lvl1pPr>
          </a:lstStyle>
          <a:p>
            <a:fld id="{8E4E72D9-45A0-4ACD-A6A6-79413C6CEE47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1279525"/>
            <a:ext cx="475932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8" tIns="47389" rIns="94778" bIns="4738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248" y="4924643"/>
            <a:ext cx="5681980" cy="4029254"/>
          </a:xfrm>
          <a:prstGeom prst="rect">
            <a:avLst/>
          </a:prstGeom>
        </p:spPr>
        <p:txBody>
          <a:bodyPr vert="horz" lIns="94778" tIns="47389" rIns="94778" bIns="47389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19599"/>
            <a:ext cx="3077739" cy="513428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093" y="9719599"/>
            <a:ext cx="3077739" cy="513428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r">
              <a:defRPr sz="1200"/>
            </a:lvl1pPr>
          </a:lstStyle>
          <a:p>
            <a:fld id="{4292C4CF-49B7-4F4B-82D4-8A31FF8BA6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129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GB" altLang="ko-KR" sz="1200" b="1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Fig. S1</a:t>
            </a:r>
            <a:r>
              <a:rPr lang="en-GB" altLang="ko-K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Forest plots of studies assessing the HRs of %ΔSUVmax at the interim evaluation for disease-free survival in Stage II–III breast cancer</a:t>
            </a:r>
            <a:r>
              <a:rPr lang="en-US" altLang="ko-K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altLang="ko-K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ko-KR" altLang="en-US" smtClean="0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2C4CF-49B7-4F4B-82D4-8A31FF8BA6F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60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29916" y="1168349"/>
            <a:ext cx="7379494" cy="24854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29916" y="3749622"/>
            <a:ext cx="7379494" cy="172360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33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938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1329" y="1779791"/>
            <a:ext cx="8486418" cy="296962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1329" y="4777505"/>
            <a:ext cx="8486418" cy="156165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07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76454" y="1900425"/>
            <a:ext cx="4181713" cy="452962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81158" y="1900425"/>
            <a:ext cx="4181713" cy="452962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07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7735" y="380087"/>
            <a:ext cx="8486418" cy="1379874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7738" y="1750045"/>
            <a:ext cx="4162495" cy="8576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77738" y="2607715"/>
            <a:ext cx="4162495" cy="383555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981158" y="1750045"/>
            <a:ext cx="4182995" cy="8576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981158" y="2607715"/>
            <a:ext cx="4182995" cy="3835554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40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375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552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7739" y="475932"/>
            <a:ext cx="3173438" cy="166576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2995" y="1027883"/>
            <a:ext cx="4981158" cy="507330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7739" y="2141697"/>
            <a:ext cx="3173438" cy="39677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611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7739" y="475932"/>
            <a:ext cx="3173438" cy="166576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182995" y="1027883"/>
            <a:ext cx="4981158" cy="507330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77739" y="2141697"/>
            <a:ext cx="3173438" cy="396775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01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1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41267" y="380085"/>
            <a:ext cx="2121604" cy="60499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76453" y="380085"/>
            <a:ext cx="6241822" cy="604996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47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76454" y="380087"/>
            <a:ext cx="8486418" cy="1379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6454" y="1900425"/>
            <a:ext cx="8486418" cy="4529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76454" y="6616787"/>
            <a:ext cx="2213848" cy="3800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CBFF0-E472-4D25-BD4D-690CB169DBCE}" type="datetimeFigureOut">
              <a:rPr lang="ko-KR" altLang="en-US" smtClean="0"/>
              <a:t>2020-07-08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59277" y="6616787"/>
            <a:ext cx="3320772" cy="3800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49023" y="6616787"/>
            <a:ext cx="2213848" cy="3800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40BB7-CA39-46B8-80D4-45E56CF2829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004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762" y="1287938"/>
            <a:ext cx="7163800" cy="45631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98980" y="1337816"/>
            <a:ext cx="1271270" cy="2846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altLang="ko-KR" sz="1250" b="1" smtClean="0">
                <a:latin typeface="Arial" pitchFamily="34" charset="0"/>
                <a:cs typeface="Arial" pitchFamily="34" charset="0"/>
              </a:rPr>
              <a:t>Ln(HR)       SE</a:t>
            </a:r>
            <a:endParaRPr lang="ko-KR" altLang="en-US" sz="1250" b="1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985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8892</TotalTime>
  <Words>29</Words>
  <Application>Microsoft Office PowerPoint</Application>
  <PresentationFormat>사용자 지정</PresentationFormat>
  <Paragraphs>3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한상원</dc:creator>
  <cp:lastModifiedBy>Han S</cp:lastModifiedBy>
  <cp:revision>180</cp:revision>
  <cp:lastPrinted>2019-11-06T00:47:55Z</cp:lastPrinted>
  <dcterms:created xsi:type="dcterms:W3CDTF">2018-01-22T07:02:01Z</dcterms:created>
  <dcterms:modified xsi:type="dcterms:W3CDTF">2020-07-08T00:20:52Z</dcterms:modified>
</cp:coreProperties>
</file>