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703" r:id="rId2"/>
    <p:sldMasterId id="2147483710" r:id="rId3"/>
    <p:sldMasterId id="2147483715" r:id="rId4"/>
  </p:sldMasterIdLst>
  <p:notesMasterIdLst>
    <p:notesMasterId r:id="rId6"/>
  </p:notesMasterIdLst>
  <p:sldIdLst>
    <p:sldId id="1460" r:id="rId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333399"/>
    <a:srgbClr val="FFCC00"/>
    <a:srgbClr val="0B2AC5"/>
    <a:srgbClr val="D4D4D4"/>
    <a:srgbClr val="0066FF"/>
    <a:srgbClr val="00CC00"/>
    <a:srgbClr val="00FF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9587" autoAdjust="0"/>
  </p:normalViewPr>
  <p:slideViewPr>
    <p:cSldViewPr>
      <p:cViewPr varScale="1">
        <p:scale>
          <a:sx n="90" d="100"/>
          <a:sy n="90" d="100"/>
        </p:scale>
        <p:origin x="16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3352214-5318-432C-8662-092CCAAB5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765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1.jpeg"/><Relationship Id="rId3" Type="http://schemas.openxmlformats.org/officeDocument/2006/relationships/image" Target="../media/image18.jpeg"/><Relationship Id="rId21" Type="http://schemas.openxmlformats.org/officeDocument/2006/relationships/image" Target="../media/image34.jp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30.jpeg"/><Relationship Id="rId2" Type="http://schemas.openxmlformats.org/officeDocument/2006/relationships/image" Target="../media/image17.png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microsoft.com/office/2007/relationships/hdphoto" Target="../media/hdphoto2.wdp"/><Relationship Id="rId15" Type="http://schemas.openxmlformats.org/officeDocument/2006/relationships/image" Target="../media/image28.jpeg"/><Relationship Id="rId10" Type="http://schemas.openxmlformats.org/officeDocument/2006/relationships/image" Target="../media/image24.jpeg"/><Relationship Id="rId19" Type="http://schemas.openxmlformats.org/officeDocument/2006/relationships/image" Target="../media/image32.png"/><Relationship Id="rId4" Type="http://schemas.openxmlformats.org/officeDocument/2006/relationships/image" Target="../media/image19.jpeg"/><Relationship Id="rId9" Type="http://schemas.openxmlformats.org/officeDocument/2006/relationships/image" Target="../media/image23.jpeg"/><Relationship Id="rId14" Type="http://schemas.microsoft.com/office/2007/relationships/hdphoto" Target="../media/hdphoto3.wdp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5700" y="116632"/>
            <a:ext cx="8222704" cy="1143000"/>
          </a:xfrm>
        </p:spPr>
        <p:txBody>
          <a:bodyPr>
            <a:normAutofit/>
          </a:bodyPr>
          <a:lstStyle>
            <a:lvl1pPr algn="l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169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5700" y="116632"/>
            <a:ext cx="8128000" cy="1152128"/>
          </a:xfrm>
        </p:spPr>
        <p:txBody>
          <a:bodyPr>
            <a:noAutofit/>
          </a:bodyPr>
          <a:lstStyle>
            <a:lvl1pPr algn="l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0376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9" y="116632"/>
            <a:ext cx="3120373" cy="11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1908" y="188640"/>
            <a:ext cx="8222704" cy="100811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9" y="116632"/>
            <a:ext cx="3120373" cy="11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64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70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413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76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57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25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2028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431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725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3885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39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0"/>
            <a:ext cx="2032000" cy="6858000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 flipV="1">
            <a:off x="485423" y="1786468"/>
            <a:ext cx="11706577" cy="50715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 bwMode="gray">
          <a:xfrm>
            <a:off x="1" y="4478868"/>
            <a:ext cx="824089" cy="23791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 bwMode="gray">
          <a:xfrm>
            <a:off x="1" y="3691468"/>
            <a:ext cx="4797777" cy="31665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 bwMode="gray">
          <a:xfrm flipV="1">
            <a:off x="4255911" y="1"/>
            <a:ext cx="3883379" cy="68580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 bwMode="gray">
          <a:xfrm flipV="1">
            <a:off x="3149600" y="1"/>
            <a:ext cx="2607733" cy="68580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 bwMode="gray">
          <a:xfrm flipH="1" flipV="1">
            <a:off x="1919111" y="1"/>
            <a:ext cx="4447824" cy="68580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 bwMode="gray">
          <a:xfrm flipV="1">
            <a:off x="6592714" y="6553201"/>
            <a:ext cx="1196620" cy="3048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 bwMode="gray">
          <a:xfrm flipV="1">
            <a:off x="7563557" y="6544734"/>
            <a:ext cx="56444" cy="313266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 bwMode="gray">
          <a:xfrm flipH="1" flipV="1">
            <a:off x="1" y="2150533"/>
            <a:ext cx="2810935" cy="4707468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 bwMode="gray">
          <a:xfrm>
            <a:off x="936978" y="0"/>
            <a:ext cx="8455377" cy="6858000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 bwMode="gray">
          <a:xfrm flipV="1">
            <a:off x="8613423" y="1"/>
            <a:ext cx="3397955" cy="68580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 bwMode="gray">
          <a:xfrm flipV="1">
            <a:off x="8782757" y="4089401"/>
            <a:ext cx="3409244" cy="2768601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 bwMode="gray">
          <a:xfrm flipV="1">
            <a:off x="6942667" y="2"/>
            <a:ext cx="2630311" cy="6857999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 bwMode="gray">
          <a:xfrm flipH="1" flipV="1">
            <a:off x="7699023" y="0"/>
            <a:ext cx="3770488" cy="6858000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 bwMode="gray">
          <a:xfrm>
            <a:off x="0" y="4250267"/>
            <a:ext cx="12192000" cy="2362200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 bwMode="gray">
          <a:xfrm flipH="1">
            <a:off x="11988802" y="5875868"/>
            <a:ext cx="203199" cy="9821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 userDrawn="1"/>
        </p:nvCxnSpPr>
        <p:spPr bwMode="gray">
          <a:xfrm flipV="1">
            <a:off x="1" y="1"/>
            <a:ext cx="4255911" cy="1481666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 userDrawn="1"/>
        </p:nvCxnSpPr>
        <p:spPr bwMode="gray">
          <a:xfrm flipV="1">
            <a:off x="0" y="1"/>
            <a:ext cx="4707467" cy="5850467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 userDrawn="1"/>
        </p:nvCxnSpPr>
        <p:spPr bwMode="gray">
          <a:xfrm>
            <a:off x="2799645" y="1"/>
            <a:ext cx="9392356" cy="54271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 bwMode="gray">
          <a:xfrm>
            <a:off x="8850490" y="1"/>
            <a:ext cx="3341511" cy="3208867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 userDrawn="1"/>
        </p:nvCxnSpPr>
        <p:spPr bwMode="gray">
          <a:xfrm flipV="1">
            <a:off x="0" y="1278468"/>
            <a:ext cx="12192000" cy="474133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 bwMode="gray">
          <a:xfrm flipV="1">
            <a:off x="1" y="2"/>
            <a:ext cx="11571111" cy="3936999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 userDrawn="1"/>
        </p:nvCxnSpPr>
        <p:spPr bwMode="gray">
          <a:xfrm flipV="1">
            <a:off x="0" y="0"/>
            <a:ext cx="7078133" cy="6858000"/>
          </a:xfrm>
          <a:prstGeom prst="line">
            <a:avLst/>
          </a:prstGeom>
          <a:ln w="12700" cap="rnd" cmpd="sng">
            <a:solidFill>
              <a:schemeClr val="bg1">
                <a:alpha val="34000"/>
              </a:schemeClr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0" y="4938843"/>
            <a:ext cx="12192000" cy="1143000"/>
          </a:xfrm>
        </p:spPr>
        <p:txBody>
          <a:bodyPr anchor="t"/>
          <a:lstStyle>
            <a:lvl1pPr algn="ctr">
              <a:spcBef>
                <a:spcPts val="400"/>
              </a:spcBef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logo-CMY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601156" y="1091381"/>
            <a:ext cx="4989688" cy="730300"/>
          </a:xfrm>
          <a:prstGeom prst="rect">
            <a:avLst/>
          </a:prstGeom>
        </p:spPr>
      </p:pic>
      <p:grpSp>
        <p:nvGrpSpPr>
          <p:cNvPr id="85" name="Group 84"/>
          <p:cNvGrpSpPr/>
          <p:nvPr userDrawn="1"/>
        </p:nvGrpSpPr>
        <p:grpSpPr bwMode="gray">
          <a:xfrm>
            <a:off x="1828801" y="2250885"/>
            <a:ext cx="8421511" cy="2169077"/>
            <a:chOff x="1371600" y="2250884"/>
            <a:chExt cx="6316133" cy="2169077"/>
          </a:xfrm>
        </p:grpSpPr>
        <p:pic>
          <p:nvPicPr>
            <p:cNvPr id="86" name="Picture 85" descr="1422308_94478579_ret.jpg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1685048" y="2593547"/>
              <a:ext cx="1108669" cy="61521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4184361" y="2288990"/>
              <a:ext cx="1290500" cy="91128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8" name="Picture 87" descr="1097209_99143565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2889843" y="3429014"/>
              <a:ext cx="1230427" cy="99094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89" name="Picture 88" descr="1037192_24450909.jpg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6690070" y="3458691"/>
              <a:ext cx="813876" cy="5980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0" name="Picture 89" descr="1152838_55159508.jpg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3248717" y="2774296"/>
              <a:ext cx="865145" cy="578782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91" name="Rectangle 90"/>
            <p:cNvSpPr/>
            <p:nvPr userDrawn="1"/>
          </p:nvSpPr>
          <p:spPr bwMode="gray">
            <a:xfrm>
              <a:off x="2889843" y="2929733"/>
              <a:ext cx="281973" cy="413605"/>
            </a:xfrm>
            <a:prstGeom prst="rect">
              <a:avLst/>
            </a:prstGeom>
            <a:solidFill>
              <a:srgbClr val="203656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2" name="Rectangle 91"/>
            <p:cNvSpPr/>
            <p:nvPr userDrawn="1"/>
          </p:nvSpPr>
          <p:spPr bwMode="gray">
            <a:xfrm>
              <a:off x="4953235" y="4234116"/>
              <a:ext cx="185982" cy="184820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3" name="Rectangle 92"/>
            <p:cNvSpPr/>
            <p:nvPr userDrawn="1"/>
          </p:nvSpPr>
          <p:spPr bwMode="gray">
            <a:xfrm>
              <a:off x="6683523" y="4105947"/>
              <a:ext cx="352277" cy="102253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4" name="Rectangle 93"/>
            <p:cNvSpPr/>
            <p:nvPr userDrawn="1"/>
          </p:nvSpPr>
          <p:spPr bwMode="gray">
            <a:xfrm>
              <a:off x="1447800" y="3023941"/>
              <a:ext cx="185982" cy="184820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5" name="Rectangle 94"/>
            <p:cNvSpPr/>
            <p:nvPr userDrawn="1"/>
          </p:nvSpPr>
          <p:spPr bwMode="gray">
            <a:xfrm>
              <a:off x="6425734" y="2250884"/>
              <a:ext cx="174616" cy="168232"/>
            </a:xfrm>
            <a:prstGeom prst="rect">
              <a:avLst/>
            </a:prstGeom>
            <a:solidFill>
              <a:srgbClr val="203656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6" name="Rectangle 95"/>
            <p:cNvSpPr/>
            <p:nvPr userDrawn="1"/>
          </p:nvSpPr>
          <p:spPr bwMode="gray">
            <a:xfrm>
              <a:off x="3996267" y="2616271"/>
              <a:ext cx="110016" cy="109329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97" name="Picture 96" descr="pic2.png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gray">
            <a:xfrm>
              <a:off x="1371600" y="3310853"/>
              <a:ext cx="1422992" cy="948421"/>
            </a:xfrm>
            <a:prstGeom prst="rect">
              <a:avLst/>
            </a:prstGeom>
          </p:spPr>
        </p:pic>
        <p:pic>
          <p:nvPicPr>
            <p:cNvPr id="98" name="Picture 97" descr="pic5.png"/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4192402" y="3278997"/>
              <a:ext cx="946865" cy="903536"/>
            </a:xfrm>
            <a:prstGeom prst="rect">
              <a:avLst/>
            </a:prstGeom>
          </p:spPr>
        </p:pic>
        <p:pic>
          <p:nvPicPr>
            <p:cNvPr id="99" name="Picture 98" descr="pic6.png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5519907" y="2480733"/>
              <a:ext cx="1080443" cy="721620"/>
            </a:xfrm>
            <a:prstGeom prst="rect">
              <a:avLst/>
            </a:prstGeom>
          </p:spPr>
        </p:pic>
        <p:pic>
          <p:nvPicPr>
            <p:cNvPr id="100" name="Picture 99" descr="pic3.png"/>
            <p:cNvPicPr>
              <a:picLocks noChangeAspect="1"/>
            </p:cNvPicPr>
            <p:nvPr userDrawn="1"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6690070" y="2631063"/>
              <a:ext cx="997663" cy="756955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3" t="6404" r="19806" b="24857"/>
            <a:stretch/>
          </p:blipFill>
          <p:spPr bwMode="gray">
            <a:xfrm>
              <a:off x="5222528" y="3282950"/>
              <a:ext cx="1371599" cy="1022350"/>
            </a:xfrm>
            <a:prstGeom prst="rect">
              <a:avLst/>
            </a:prstGeom>
            <a:ln w="12700" cmpd="sng">
              <a:solidFill>
                <a:sysClr val="window" lastClr="FFFFFF">
                  <a:lumMod val="95000"/>
                </a:sysClr>
              </a:solidFill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0376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948267" y="4623625"/>
            <a:ext cx="10295467" cy="1143000"/>
          </a:xfrm>
        </p:spPr>
        <p:txBody>
          <a:bodyPr anchor="t"/>
          <a:lstStyle>
            <a:lvl1pPr algn="ctr">
              <a:spcBef>
                <a:spcPts val="400"/>
              </a:spcBef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logo-knockou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533423" y="941353"/>
            <a:ext cx="5125155" cy="740860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 bwMode="gray">
          <a:xfrm>
            <a:off x="0" y="2144738"/>
            <a:ext cx="12192000" cy="2024210"/>
            <a:chOff x="0" y="2144738"/>
            <a:chExt cx="9144000" cy="2024210"/>
          </a:xfrm>
        </p:grpSpPr>
        <p:sp>
          <p:nvSpPr>
            <p:cNvPr id="28" name="Rectangle 27"/>
            <p:cNvSpPr/>
            <p:nvPr userDrawn="1"/>
          </p:nvSpPr>
          <p:spPr bwMode="gray">
            <a:xfrm>
              <a:off x="0" y="2144738"/>
              <a:ext cx="9144000" cy="202421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pic>
          <p:nvPicPr>
            <p:cNvPr id="29" name="Picture 28" descr="1152907_24305888.jpg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 bwMode="gray">
            <a:xfrm>
              <a:off x="1549400" y="2209254"/>
              <a:ext cx="1005177" cy="93454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" name="Picture 29" descr="1152833_90014359.jpg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739"/>
                      </a14:imgEffect>
                      <a14:imgEffect>
                        <a14:saturation sat="170000"/>
                      </a14:imgEffect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6549192" y="2209253"/>
              <a:ext cx="1223207" cy="83451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1" name="Picture 30" descr="1097209_99143565.jpg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309" b="4674"/>
            <a:stretch/>
          </p:blipFill>
          <p:spPr bwMode="gray">
            <a:xfrm>
              <a:off x="7835900" y="2209254"/>
              <a:ext cx="1307805" cy="104294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" name="Picture 31" descr="1040337_66394168.jpg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2612972" y="3479255"/>
              <a:ext cx="1044628" cy="6212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3" name="Picture 32" descr="1037192_24450909.jpg"/>
            <p:cNvPicPr>
              <a:picLocks noChangeAspect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5590044" y="3380871"/>
              <a:ext cx="886956" cy="7196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4" name="Picture 33" descr="1152838_55159508.jpg"/>
            <p:cNvPicPr>
              <a:picLocks noChangeAspect="1"/>
            </p:cNvPicPr>
            <p:nvPr userDrawn="1"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/>
            <a:stretch/>
          </p:blipFill>
          <p:spPr bwMode="gray">
            <a:xfrm>
              <a:off x="5606353" y="2209254"/>
              <a:ext cx="875591" cy="11208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" name="Picture 34" descr="pic2.png"/>
            <p:cNvPicPr>
              <a:picLocks noChangeAspect="1"/>
            </p:cNvPicPr>
            <p:nvPr userDrawn="1"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3730614" y="2209254"/>
              <a:ext cx="1811937" cy="1459482"/>
            </a:xfrm>
            <a:prstGeom prst="rect">
              <a:avLst/>
            </a:prstGeom>
          </p:spPr>
        </p:pic>
        <p:pic>
          <p:nvPicPr>
            <p:cNvPr id="36" name="Picture 35" descr="1422308_94478579_ret.jpg"/>
            <p:cNvPicPr>
              <a:picLocks noChangeAspect="1"/>
            </p:cNvPicPr>
            <p:nvPr userDrawn="1"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2616963" y="2209254"/>
              <a:ext cx="1043860" cy="1222415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585621" y="2217234"/>
              <a:ext cx="875591" cy="107632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8" name="Picture 37" descr="1157754_88114434.jpg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52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1550802" y="3205806"/>
              <a:ext cx="1006132" cy="894731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39" name="Rectangle 38"/>
            <p:cNvSpPr/>
            <p:nvPr userDrawn="1"/>
          </p:nvSpPr>
          <p:spPr bwMode="gray">
            <a:xfrm>
              <a:off x="3725335" y="3728004"/>
              <a:ext cx="533400" cy="3725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pic>
          <p:nvPicPr>
            <p:cNvPr id="40" name="Picture 39" descr="1153369_35603542.jpg"/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4318063" y="3727998"/>
              <a:ext cx="990537" cy="372539"/>
            </a:xfrm>
            <a:prstGeom prst="rect">
              <a:avLst/>
            </a:prstGeom>
          </p:spPr>
        </p:pic>
        <p:pic>
          <p:nvPicPr>
            <p:cNvPr id="41" name="Picture 40" descr="1152832_29736942.jpg"/>
            <p:cNvPicPr>
              <a:picLocks noChangeAspect="1"/>
            </p:cNvPicPr>
            <p:nvPr userDrawn="1"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0" y="2209254"/>
              <a:ext cx="517079" cy="1346206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 userDrawn="1"/>
          </p:nvSpPr>
          <p:spPr bwMode="gray">
            <a:xfrm>
              <a:off x="5367867" y="3728004"/>
              <a:ext cx="160868" cy="3725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pic>
          <p:nvPicPr>
            <p:cNvPr id="43" name="Picture 42" descr="1374078_35680070.jpg"/>
            <p:cNvPicPr>
              <a:picLocks noChangeAspect="1"/>
            </p:cNvPicPr>
            <p:nvPr userDrawn="1"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0" y="3617937"/>
              <a:ext cx="517079" cy="482600"/>
            </a:xfrm>
            <a:prstGeom prst="rect">
              <a:avLst/>
            </a:prstGeom>
          </p:spPr>
        </p:pic>
        <p:pic>
          <p:nvPicPr>
            <p:cNvPr id="44" name="Picture 43" descr="pic3.png"/>
            <p:cNvPicPr>
              <a:picLocks noChangeAspect="1"/>
            </p:cNvPicPr>
            <p:nvPr userDrawn="1"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586401" y="3389337"/>
              <a:ext cx="878332" cy="711200"/>
            </a:xfrm>
            <a:prstGeom prst="rect">
              <a:avLst/>
            </a:prstGeom>
          </p:spPr>
        </p:pic>
        <p:pic>
          <p:nvPicPr>
            <p:cNvPr id="45" name="Picture 44" descr="pic5.png"/>
            <p:cNvPicPr>
              <a:picLocks noChangeAspect="1"/>
            </p:cNvPicPr>
            <p:nvPr userDrawn="1"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1550804" y="3205808"/>
              <a:ext cx="1001449" cy="892059"/>
            </a:xfrm>
            <a:prstGeom prst="rect">
              <a:avLst/>
            </a:prstGeom>
          </p:spPr>
        </p:pic>
        <p:pic>
          <p:nvPicPr>
            <p:cNvPr id="46" name="Picture 45" descr="pic7.png"/>
            <p:cNvPicPr>
              <a:picLocks noChangeAspect="1"/>
            </p:cNvPicPr>
            <p:nvPr userDrawn="1"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6549479" y="3098799"/>
              <a:ext cx="1222520" cy="99906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36" t="156" b="70648"/>
            <a:stretch/>
          </p:blipFill>
          <p:spPr bwMode="gray">
            <a:xfrm>
              <a:off x="7835900" y="3321050"/>
              <a:ext cx="1308100" cy="7768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44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30578" y="1066792"/>
            <a:ext cx="11130845" cy="151435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203656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284818" y="4900613"/>
            <a:ext cx="9622367" cy="927163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Subtitle text</a:t>
            </a:r>
          </a:p>
        </p:txBody>
      </p:sp>
      <p:grpSp>
        <p:nvGrpSpPr>
          <p:cNvPr id="60" name="Group 59"/>
          <p:cNvGrpSpPr/>
          <p:nvPr userDrawn="1"/>
        </p:nvGrpSpPr>
        <p:grpSpPr>
          <a:xfrm>
            <a:off x="513644" y="2802460"/>
            <a:ext cx="11164712" cy="1534590"/>
            <a:chOff x="385233" y="2802460"/>
            <a:chExt cx="8373534" cy="1534590"/>
          </a:xfrm>
        </p:grpSpPr>
        <p:cxnSp>
          <p:nvCxnSpPr>
            <p:cNvPr id="61" name="Straight Connector 60"/>
            <p:cNvCxnSpPr/>
            <p:nvPr userDrawn="1"/>
          </p:nvCxnSpPr>
          <p:spPr bwMode="gray">
            <a:xfrm>
              <a:off x="385233" y="2802460"/>
              <a:ext cx="8373534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pic>
          <p:nvPicPr>
            <p:cNvPr id="62" name="Picture 6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394641" y="2927611"/>
              <a:ext cx="1076292" cy="889764"/>
            </a:xfrm>
            <a:prstGeom prst="rect">
              <a:avLst/>
            </a:prstGeom>
          </p:spPr>
        </p:pic>
        <p:pic>
          <p:nvPicPr>
            <p:cNvPr id="63" name="Picture 62" descr="1153369_35603542.jpg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3056530" y="2920994"/>
              <a:ext cx="1404615" cy="1036548"/>
            </a:xfrm>
            <a:prstGeom prst="rect">
              <a:avLst/>
            </a:prstGeom>
          </p:spPr>
        </p:pic>
        <p:pic>
          <p:nvPicPr>
            <p:cNvPr id="64" name="Picture 63" descr="1152832_29736942.jpg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7526867" y="2920994"/>
              <a:ext cx="1219898" cy="1120487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 userDrawn="1"/>
          </p:nvSpPr>
          <p:spPr bwMode="gray">
            <a:xfrm>
              <a:off x="7017248" y="2920994"/>
              <a:ext cx="437926" cy="338666"/>
            </a:xfrm>
            <a:prstGeom prst="rect">
              <a:avLst/>
            </a:prstGeom>
            <a:solidFill>
              <a:srgbClr val="203656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6" name="Rectangle 65"/>
            <p:cNvSpPr/>
            <p:nvPr userDrawn="1"/>
          </p:nvSpPr>
          <p:spPr bwMode="gray">
            <a:xfrm>
              <a:off x="1320801" y="3878803"/>
              <a:ext cx="158158" cy="158158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7" name="Rectangle 66"/>
            <p:cNvSpPr/>
            <p:nvPr userDrawn="1"/>
          </p:nvSpPr>
          <p:spPr bwMode="gray">
            <a:xfrm>
              <a:off x="3055617" y="4012997"/>
              <a:ext cx="458050" cy="245736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8" name="Rectangle 67"/>
            <p:cNvSpPr/>
            <p:nvPr userDrawn="1"/>
          </p:nvSpPr>
          <p:spPr bwMode="gray">
            <a:xfrm>
              <a:off x="6019802" y="3946535"/>
              <a:ext cx="143932" cy="143932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9" name="Rectangle 68"/>
            <p:cNvSpPr/>
            <p:nvPr userDrawn="1"/>
          </p:nvSpPr>
          <p:spPr bwMode="gray">
            <a:xfrm>
              <a:off x="4532838" y="2920994"/>
              <a:ext cx="397933" cy="786325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0" name="Rectangle 69"/>
            <p:cNvSpPr/>
            <p:nvPr userDrawn="1"/>
          </p:nvSpPr>
          <p:spPr bwMode="gray">
            <a:xfrm>
              <a:off x="7017233" y="3335665"/>
              <a:ext cx="263316" cy="263316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1" name="Rectangle 70"/>
            <p:cNvSpPr/>
            <p:nvPr userDrawn="1"/>
          </p:nvSpPr>
          <p:spPr bwMode="gray">
            <a:xfrm>
              <a:off x="4809066" y="3775932"/>
              <a:ext cx="126215" cy="126215"/>
            </a:xfrm>
            <a:prstGeom prst="rect">
              <a:avLst/>
            </a:prstGeom>
            <a:solidFill>
              <a:srgbClr val="203656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72" name="Picture 71" descr="pic1.pn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1545504" y="2926582"/>
              <a:ext cx="1439333" cy="1269658"/>
            </a:xfrm>
            <a:prstGeom prst="rect">
              <a:avLst/>
            </a:prstGeom>
          </p:spPr>
        </p:pic>
        <p:pic>
          <p:nvPicPr>
            <p:cNvPr id="73" name="Picture 72" descr="1422308_94478579_ret.jpg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6022971" y="2920994"/>
              <a:ext cx="922584" cy="9652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4" name="Picture 73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" t="10709" r="62978" b="16503"/>
            <a:stretch/>
          </p:blipFill>
          <p:spPr bwMode="gray">
            <a:xfrm>
              <a:off x="5003801" y="2927350"/>
              <a:ext cx="946149" cy="1409700"/>
            </a:xfrm>
            <a:prstGeom prst="rect">
              <a:avLst/>
            </a:prstGeom>
            <a:ln>
              <a:solidFill>
                <a:sysClr val="window" lastClr="FFFFFF">
                  <a:lumMod val="85000"/>
                </a:sysClr>
              </a:solidFill>
            </a:ln>
            <a:effectLst/>
          </p:spPr>
        </p:pic>
      </p:grpSp>
      <p:pic>
        <p:nvPicPr>
          <p:cNvPr id="20" name="Picture 19" descr="logo-CMYK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6707" y="6473425"/>
            <a:ext cx="1288919" cy="188648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 bwMode="gray">
          <a:xfrm flipV="1">
            <a:off x="10481729" y="6444982"/>
            <a:ext cx="0" cy="245534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9764888" y="6498500"/>
            <a:ext cx="541864" cy="1384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7D6D8BA-CECC-4742-AB62-BCB2B8154ED1}" type="slidenum">
              <a:rPr lang="en-US" sz="9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9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514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30578" y="1066792"/>
            <a:ext cx="11130845" cy="151435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203656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284818" y="4900613"/>
            <a:ext cx="9622367" cy="927163"/>
          </a:xfrm>
        </p:spPr>
        <p:txBody>
          <a:bodyPr/>
          <a:lstStyle>
            <a:lvl1pPr marL="0" indent="0" algn="ctr">
              <a:spcBef>
                <a:spcPts val="40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Subtitle text</a:t>
            </a:r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508004" y="2802461"/>
            <a:ext cx="11170353" cy="1592481"/>
            <a:chOff x="381002" y="2802460"/>
            <a:chExt cx="8377765" cy="1592481"/>
          </a:xfrm>
        </p:grpSpPr>
        <p:cxnSp>
          <p:nvCxnSpPr>
            <p:cNvPr id="42" name="Straight Connector 41"/>
            <p:cNvCxnSpPr/>
            <p:nvPr userDrawn="1"/>
          </p:nvCxnSpPr>
          <p:spPr bwMode="gray">
            <a:xfrm>
              <a:off x="385233" y="2802460"/>
              <a:ext cx="8373534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pic>
          <p:nvPicPr>
            <p:cNvPr id="43" name="Picture 42" descr="979139_20913465.jpg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srgbClr val="20365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1593052" y="2920993"/>
              <a:ext cx="1251901" cy="946481"/>
            </a:xfrm>
            <a:prstGeom prst="rect">
              <a:avLst/>
            </a:prstGeom>
          </p:spPr>
        </p:pic>
        <p:pic>
          <p:nvPicPr>
            <p:cNvPr id="44" name="Picture 43" descr="1152831_45207972.jpg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 rot="16200000">
              <a:off x="392393" y="2909602"/>
              <a:ext cx="1143006" cy="1165788"/>
            </a:xfrm>
            <a:prstGeom prst="rect">
              <a:avLst/>
            </a:prstGeom>
          </p:spPr>
        </p:pic>
        <p:pic>
          <p:nvPicPr>
            <p:cNvPr id="45" name="Picture 44" descr="1152838_55159508.jpg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 rot="16200000">
              <a:off x="2776857" y="3035352"/>
              <a:ext cx="1473947" cy="1245231"/>
            </a:xfrm>
            <a:prstGeom prst="rect">
              <a:avLst/>
            </a:prstGeom>
          </p:spPr>
        </p:pic>
        <p:pic>
          <p:nvPicPr>
            <p:cNvPr id="46" name="Picture 45" descr="1374078_35680070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4631879" y="2920993"/>
              <a:ext cx="1253067" cy="1198586"/>
            </a:xfrm>
            <a:prstGeom prst="rect">
              <a:avLst/>
            </a:prstGeom>
          </p:spPr>
        </p:pic>
        <p:pic>
          <p:nvPicPr>
            <p:cNvPr id="47" name="Picture 46" descr="1416030_70220595.jpg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7848600" y="2920993"/>
              <a:ext cx="897467" cy="973157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 userDrawn="1"/>
          </p:nvSpPr>
          <p:spPr bwMode="gray">
            <a:xfrm>
              <a:off x="1591735" y="3920061"/>
              <a:ext cx="130724" cy="130724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9" name="Rectangle 48"/>
            <p:cNvSpPr/>
            <p:nvPr userDrawn="1"/>
          </p:nvSpPr>
          <p:spPr bwMode="gray">
            <a:xfrm>
              <a:off x="4182708" y="2920993"/>
              <a:ext cx="402909" cy="584207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0" name="Rectangle 49"/>
            <p:cNvSpPr/>
            <p:nvPr userDrawn="1"/>
          </p:nvSpPr>
          <p:spPr bwMode="gray">
            <a:xfrm>
              <a:off x="5740402" y="4165594"/>
              <a:ext cx="143932" cy="143932"/>
            </a:xfrm>
            <a:prstGeom prst="rect">
              <a:avLst/>
            </a:prstGeom>
            <a:solidFill>
              <a:srgbClr val="5EC11F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1" name="Rectangle 50"/>
            <p:cNvSpPr/>
            <p:nvPr userDrawn="1"/>
          </p:nvSpPr>
          <p:spPr bwMode="gray">
            <a:xfrm>
              <a:off x="7855433" y="3953927"/>
              <a:ext cx="263316" cy="263316"/>
            </a:xfrm>
            <a:prstGeom prst="rect">
              <a:avLst/>
            </a:prstGeom>
            <a:solidFill>
              <a:srgbClr val="FEBC09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52" name="Rectangle 51"/>
            <p:cNvSpPr/>
            <p:nvPr userDrawn="1"/>
          </p:nvSpPr>
          <p:spPr bwMode="gray">
            <a:xfrm>
              <a:off x="4334142" y="3547527"/>
              <a:ext cx="254006" cy="254006"/>
            </a:xfrm>
            <a:prstGeom prst="rect">
              <a:avLst/>
            </a:prstGeom>
            <a:solidFill>
              <a:srgbClr val="203656"/>
            </a:solidFill>
            <a:ln w="12700" cap="flat" cmpd="sng" algn="ctr">
              <a:noFill/>
              <a:prstDash val="solid"/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  <a:sp3d prstMaterial="matte">
              <a:bevelT w="0" h="0" prst="relaxedInset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gray">
            <a:xfrm>
              <a:off x="5932927" y="2922134"/>
              <a:ext cx="1871133" cy="1383176"/>
            </a:xfrm>
            <a:prstGeom prst="rect">
              <a:avLst/>
            </a:prstGeom>
          </p:spPr>
        </p:pic>
      </p:grpSp>
      <p:pic>
        <p:nvPicPr>
          <p:cNvPr id="18" name="Picture 17" descr="logo-CMYK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6707" y="6473425"/>
            <a:ext cx="1288919" cy="188648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 bwMode="gray">
          <a:xfrm flipV="1">
            <a:off x="10481729" y="6444982"/>
            <a:ext cx="0" cy="245534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9764888" y="6498500"/>
            <a:ext cx="541864" cy="1384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7D6D8BA-CECC-4742-AB62-BCB2B8154ED1}" type="slidenum">
              <a:rPr lang="en-US" sz="9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9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566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512064" y="1499616"/>
            <a:ext cx="11180064" cy="4654296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677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8000" y="152401"/>
            <a:ext cx="11277600" cy="9228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08001" y="1292649"/>
            <a:ext cx="11292652" cy="369332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12064" y="1911096"/>
            <a:ext cx="11180064" cy="4251960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185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</p:spTree>
    <p:extLst>
      <p:ext uri="{BB962C8B-B14F-4D97-AF65-F5344CB8AC3E}">
        <p14:creationId xmlns:p14="http://schemas.microsoft.com/office/powerpoint/2010/main" val="98697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gray">
          <a:xfrm>
            <a:off x="0" y="0"/>
            <a:ext cx="12192000" cy="1284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7"/>
          <p:cNvSpPr>
            <a:spLocks noGrp="1"/>
          </p:cNvSpPr>
          <p:nvPr>
            <p:ph sz="quarter" idx="10"/>
          </p:nvPr>
        </p:nvSpPr>
        <p:spPr bwMode="gray">
          <a:xfrm>
            <a:off x="457200" y="2209800"/>
            <a:ext cx="11277600" cy="3907536"/>
          </a:xfrm>
        </p:spPr>
        <p:txBody>
          <a:bodyPr/>
          <a:lstStyle>
            <a:lvl1pPr marL="182563" indent="-182563">
              <a:spcBef>
                <a:spcPts val="1200"/>
              </a:spcBef>
              <a:buClr>
                <a:schemeClr val="accent2"/>
              </a:buCl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30225" indent="-242888">
              <a:spcBef>
                <a:spcPts val="600"/>
              </a:spcBef>
              <a:buClr>
                <a:schemeClr val="accent5"/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808038" indent="-165100" defTabSz="865188">
              <a:spcBef>
                <a:spcPts val="300"/>
              </a:spcBef>
              <a:buClr>
                <a:schemeClr val="accent5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55688" indent="-184150">
              <a:spcBef>
                <a:spcPts val="1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49363" indent="-123825">
              <a:spcBef>
                <a:spcPts val="100"/>
              </a:spcBef>
              <a:buClr>
                <a:schemeClr val="accent5"/>
              </a:buClr>
              <a:tabLst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396240" y="1440180"/>
            <a:ext cx="11399520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bIns="45720" anchor="ctr" anchorCtr="0"/>
          <a:lstStyle>
            <a:lvl1pPr marL="0" indent="0" algn="ctr">
              <a:spcBef>
                <a:spcPts val="200"/>
              </a:spcBef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</p:spTree>
    <p:extLst>
      <p:ext uri="{BB962C8B-B14F-4D97-AF65-F5344CB8AC3E}">
        <p14:creationId xmlns:p14="http://schemas.microsoft.com/office/powerpoint/2010/main" val="419307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10"/>
          </p:nvPr>
        </p:nvSpPr>
        <p:spPr bwMode="gray">
          <a:xfrm>
            <a:off x="457199" y="2171700"/>
            <a:ext cx="5448300" cy="3945636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396241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6"/>
          </p:nvPr>
        </p:nvSpPr>
        <p:spPr bwMode="gray">
          <a:xfrm>
            <a:off x="6240660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8"/>
          </p:nvPr>
        </p:nvSpPr>
        <p:spPr bwMode="gray">
          <a:xfrm>
            <a:off x="6301618" y="2171700"/>
            <a:ext cx="5448300" cy="3945636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902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eft Two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396241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44" name="Text Placeholder 15"/>
          <p:cNvSpPr>
            <a:spLocks noGrp="1"/>
          </p:cNvSpPr>
          <p:nvPr>
            <p:ph type="body" sz="quarter" idx="16"/>
          </p:nvPr>
        </p:nvSpPr>
        <p:spPr bwMode="gray">
          <a:xfrm>
            <a:off x="6240660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47" name="Text Placeholder 15"/>
          <p:cNvSpPr>
            <a:spLocks noGrp="1"/>
          </p:cNvSpPr>
          <p:nvPr>
            <p:ph type="body" sz="quarter" idx="18"/>
          </p:nvPr>
        </p:nvSpPr>
        <p:spPr bwMode="gray">
          <a:xfrm>
            <a:off x="6240660" y="3813265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16" name="Content Placeholder 7"/>
          <p:cNvSpPr>
            <a:spLocks noGrp="1"/>
          </p:cNvSpPr>
          <p:nvPr>
            <p:ph sz="quarter" idx="10"/>
          </p:nvPr>
        </p:nvSpPr>
        <p:spPr bwMode="gray">
          <a:xfrm>
            <a:off x="457199" y="2171700"/>
            <a:ext cx="5448300" cy="3945636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7"/>
          <p:cNvSpPr>
            <a:spLocks noGrp="1"/>
          </p:cNvSpPr>
          <p:nvPr>
            <p:ph sz="quarter" idx="21"/>
          </p:nvPr>
        </p:nvSpPr>
        <p:spPr bwMode="gray">
          <a:xfrm>
            <a:off x="6301618" y="2171700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7"/>
          <p:cNvSpPr>
            <a:spLocks noGrp="1"/>
          </p:cNvSpPr>
          <p:nvPr>
            <p:ph sz="quarter" idx="23"/>
          </p:nvPr>
        </p:nvSpPr>
        <p:spPr bwMode="gray">
          <a:xfrm>
            <a:off x="6301618" y="4544785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18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eft One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396241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6"/>
          </p:nvPr>
        </p:nvSpPr>
        <p:spPr bwMode="gray">
          <a:xfrm>
            <a:off x="6240660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8"/>
          </p:nvPr>
        </p:nvSpPr>
        <p:spPr bwMode="gray">
          <a:xfrm>
            <a:off x="396241" y="3813812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16" name="Content Placeholder 7"/>
          <p:cNvSpPr>
            <a:spLocks noGrp="1"/>
          </p:cNvSpPr>
          <p:nvPr>
            <p:ph sz="quarter" idx="10"/>
          </p:nvPr>
        </p:nvSpPr>
        <p:spPr bwMode="gray">
          <a:xfrm>
            <a:off x="457199" y="2171700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7"/>
          <p:cNvSpPr>
            <a:spLocks noGrp="1"/>
          </p:cNvSpPr>
          <p:nvPr>
            <p:ph sz="quarter" idx="22"/>
          </p:nvPr>
        </p:nvSpPr>
        <p:spPr bwMode="gray">
          <a:xfrm>
            <a:off x="457199" y="4545332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7"/>
          <p:cNvSpPr>
            <a:spLocks noGrp="1"/>
          </p:cNvSpPr>
          <p:nvPr>
            <p:ph sz="quarter" idx="23"/>
          </p:nvPr>
        </p:nvSpPr>
        <p:spPr bwMode="gray">
          <a:xfrm>
            <a:off x="6301618" y="2171700"/>
            <a:ext cx="5448300" cy="3945636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70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3"/>
          </p:nvPr>
        </p:nvSpPr>
        <p:spPr bwMode="gray">
          <a:xfrm>
            <a:off x="396241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8"/>
          </p:nvPr>
        </p:nvSpPr>
        <p:spPr bwMode="gray">
          <a:xfrm>
            <a:off x="396241" y="3813812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6"/>
          </p:nvPr>
        </p:nvSpPr>
        <p:spPr bwMode="gray">
          <a:xfrm>
            <a:off x="6240660" y="1440180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9" name="Text Placeholder 15"/>
          <p:cNvSpPr>
            <a:spLocks noGrp="1"/>
          </p:cNvSpPr>
          <p:nvPr>
            <p:ph type="body" sz="quarter" idx="20"/>
          </p:nvPr>
        </p:nvSpPr>
        <p:spPr bwMode="gray">
          <a:xfrm>
            <a:off x="6240660" y="3813265"/>
            <a:ext cx="5558025" cy="640080"/>
          </a:xfrm>
          <a:solidFill>
            <a:schemeClr val="accent1"/>
          </a:solidFill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ctr">
              <a:buFont typeface="Arial" panose="020B0604020202020204" pitchFamily="34" charset="0"/>
              <a:buNone/>
              <a:defRPr lang="en-US" sz="1800" b="1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spcBef>
                <a:spcPts val="2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08000" y="6464584"/>
            <a:ext cx="8869680" cy="21974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2000"/>
              </a:lnSpc>
              <a:spcBef>
                <a:spcPts val="100"/>
              </a:spcBef>
              <a:buFontTx/>
              <a:buNone/>
              <a:defRPr sz="900" baseline="0"/>
            </a:lvl1pPr>
          </a:lstStyle>
          <a:p>
            <a:pPr lvl="0"/>
            <a:r>
              <a:rPr lang="en-US" dirty="0"/>
              <a:t>Click to add source or footnotes</a:t>
            </a:r>
          </a:p>
        </p:txBody>
      </p:sp>
      <p:sp>
        <p:nvSpPr>
          <p:cNvPr id="19" name="Content Placeholder 7"/>
          <p:cNvSpPr>
            <a:spLocks noGrp="1"/>
          </p:cNvSpPr>
          <p:nvPr>
            <p:ph sz="quarter" idx="10"/>
          </p:nvPr>
        </p:nvSpPr>
        <p:spPr bwMode="gray">
          <a:xfrm>
            <a:off x="457199" y="2171700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7"/>
          <p:cNvSpPr>
            <a:spLocks noGrp="1"/>
          </p:cNvSpPr>
          <p:nvPr>
            <p:ph sz="quarter" idx="22"/>
          </p:nvPr>
        </p:nvSpPr>
        <p:spPr bwMode="gray">
          <a:xfrm>
            <a:off x="457199" y="4545332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Content Placeholder 7"/>
          <p:cNvSpPr>
            <a:spLocks noGrp="1"/>
          </p:cNvSpPr>
          <p:nvPr>
            <p:ph sz="quarter" idx="21"/>
          </p:nvPr>
        </p:nvSpPr>
        <p:spPr bwMode="gray">
          <a:xfrm>
            <a:off x="6301618" y="2171700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Content Placeholder 7"/>
          <p:cNvSpPr>
            <a:spLocks noGrp="1"/>
          </p:cNvSpPr>
          <p:nvPr>
            <p:ph sz="quarter" idx="23"/>
          </p:nvPr>
        </p:nvSpPr>
        <p:spPr bwMode="gray">
          <a:xfrm>
            <a:off x="6301618" y="4544785"/>
            <a:ext cx="5448300" cy="1572768"/>
          </a:xfrm>
        </p:spPr>
        <p:txBody>
          <a:bodyPr/>
          <a:lstStyle>
            <a:lvl1pPr marL="160338" indent="-160338">
              <a:spcBef>
                <a:spcPts val="800"/>
              </a:spcBef>
              <a:buClr>
                <a:schemeClr val="accent2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22275" indent="-155575">
              <a:spcBef>
                <a:spcPts val="400"/>
              </a:spcBef>
              <a:buClr>
                <a:schemeClr val="accent5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1825" indent="-141288">
              <a:spcBef>
                <a:spcPts val="200"/>
              </a:spcBef>
              <a:buClr>
                <a:schemeClr val="accent5"/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846138" indent="-128588">
              <a:spcBef>
                <a:spcPts val="100"/>
              </a:spcBef>
              <a:buClr>
                <a:schemeClr val="accent5"/>
              </a:buCl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012825" indent="-123825">
              <a:spcBef>
                <a:spcPts val="100"/>
              </a:spcBef>
              <a:buClr>
                <a:schemeClr val="accent5"/>
              </a:buClr>
              <a:tabLst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51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0" y="1532473"/>
            <a:ext cx="12192000" cy="769441"/>
          </a:xfr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FFFFFF">
                  <a:alpha val="0"/>
                </a:srgbClr>
              </a:gs>
            </a:gsLst>
            <a:lin ang="0" scaled="1"/>
            <a:tileRect/>
          </a:gradFill>
        </p:spPr>
        <p:txBody>
          <a:bodyPr lIns="548640" tIns="228600" rIns="365760" bIns="228600" anchor="ctr">
            <a:spAutoFit/>
          </a:bodyPr>
          <a:lstStyle>
            <a:lvl1pPr marL="347663" indent="-347663">
              <a:buClr>
                <a:schemeClr val="accent2"/>
              </a:buClr>
              <a:buSzPct val="130000"/>
              <a:buFont typeface="Wingdings" charset="2"/>
              <a:buChar char="ü"/>
              <a:defRPr/>
            </a:lvl1pPr>
            <a:lvl2pPr>
              <a:buClr>
                <a:schemeClr val="accent3"/>
              </a:buClr>
              <a:defRPr/>
            </a:lvl2pPr>
            <a:lvl3pPr marL="855663" indent="-228600">
              <a:buClr>
                <a:schemeClr val="accent3"/>
              </a:buClr>
              <a:buFont typeface="Arial"/>
              <a:buChar char="•"/>
              <a:defRPr sz="1600"/>
            </a:lvl3pPr>
            <a:lvl4pPr marL="1033463" indent="-228600">
              <a:buClr>
                <a:schemeClr val="accent3"/>
              </a:buClr>
              <a:buFont typeface="Arial"/>
              <a:buChar char="•"/>
              <a:defRPr sz="1600"/>
            </a:lvl4pPr>
            <a:lvl5pPr marL="1312863" indent="-228600">
              <a:buClr>
                <a:schemeClr val="accent3"/>
              </a:buClr>
              <a:buFont typeface="Arial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 bwMode="gray">
          <a:xfrm>
            <a:off x="0" y="2506140"/>
            <a:ext cx="12192000" cy="769441"/>
          </a:xfr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FFFFFF">
                  <a:alpha val="0"/>
                </a:srgbClr>
              </a:gs>
            </a:gsLst>
            <a:lin ang="0" scaled="1"/>
            <a:tileRect/>
          </a:gradFill>
        </p:spPr>
        <p:txBody>
          <a:bodyPr lIns="548640" tIns="228600" rIns="365760" bIns="228600" anchor="ctr">
            <a:spAutoFit/>
          </a:bodyPr>
          <a:lstStyle>
            <a:lvl1pPr marL="347663" indent="-347663">
              <a:buClr>
                <a:schemeClr val="accent2"/>
              </a:buClr>
              <a:buSzPct val="130000"/>
              <a:buFont typeface="Wingdings" charset="2"/>
              <a:buChar char="ü"/>
              <a:defRPr/>
            </a:lvl1pPr>
            <a:lvl2pPr>
              <a:buClr>
                <a:schemeClr val="accent3"/>
              </a:buClr>
              <a:defRPr/>
            </a:lvl2pPr>
            <a:lvl3pPr marL="855663" indent="-228600">
              <a:buClr>
                <a:schemeClr val="accent3"/>
              </a:buClr>
              <a:buFont typeface="Arial"/>
              <a:buChar char="•"/>
              <a:defRPr sz="1600"/>
            </a:lvl3pPr>
            <a:lvl4pPr marL="1033463" indent="-228600">
              <a:buClr>
                <a:schemeClr val="accent3"/>
              </a:buClr>
              <a:buFont typeface="Arial"/>
              <a:buChar char="•"/>
              <a:defRPr sz="1600"/>
            </a:lvl4pPr>
            <a:lvl5pPr marL="1312863" indent="-228600">
              <a:buClr>
                <a:schemeClr val="accent3"/>
              </a:buClr>
              <a:buFont typeface="Arial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/>
          </p:nvPr>
        </p:nvSpPr>
        <p:spPr bwMode="gray">
          <a:xfrm>
            <a:off x="0" y="3479806"/>
            <a:ext cx="12192000" cy="769441"/>
          </a:xfr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FFFFFF">
                  <a:alpha val="0"/>
                </a:srgbClr>
              </a:gs>
            </a:gsLst>
            <a:lin ang="0" scaled="1"/>
            <a:tileRect/>
          </a:gradFill>
        </p:spPr>
        <p:txBody>
          <a:bodyPr lIns="548640" tIns="228600" rIns="365760" bIns="228600" anchor="ctr">
            <a:spAutoFit/>
          </a:bodyPr>
          <a:lstStyle>
            <a:lvl1pPr marL="347663" indent="-347663">
              <a:buClr>
                <a:schemeClr val="accent2"/>
              </a:buClr>
              <a:buSzPct val="130000"/>
              <a:buFont typeface="Wingdings" charset="2"/>
              <a:buChar char="ü"/>
              <a:defRPr/>
            </a:lvl1pPr>
            <a:lvl2pPr>
              <a:buClr>
                <a:schemeClr val="accent3"/>
              </a:buClr>
              <a:defRPr/>
            </a:lvl2pPr>
            <a:lvl3pPr marL="855663" indent="-228600">
              <a:buClr>
                <a:schemeClr val="accent3"/>
              </a:buClr>
              <a:buFont typeface="Arial"/>
              <a:buChar char="•"/>
              <a:defRPr sz="1600"/>
            </a:lvl3pPr>
            <a:lvl4pPr marL="1033463" indent="-228600">
              <a:buClr>
                <a:schemeClr val="accent3"/>
              </a:buClr>
              <a:buFont typeface="Arial"/>
              <a:buChar char="•"/>
              <a:defRPr sz="1600"/>
            </a:lvl4pPr>
            <a:lvl5pPr marL="1312863" indent="-228600">
              <a:buClr>
                <a:schemeClr val="accent3"/>
              </a:buClr>
              <a:buFont typeface="Arial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 bwMode="gray">
          <a:xfrm>
            <a:off x="0" y="4453474"/>
            <a:ext cx="12192000" cy="769441"/>
          </a:xfr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FFFFFF">
                  <a:alpha val="0"/>
                </a:srgbClr>
              </a:gs>
            </a:gsLst>
            <a:lin ang="0" scaled="1"/>
            <a:tileRect/>
          </a:gradFill>
        </p:spPr>
        <p:txBody>
          <a:bodyPr lIns="548640" tIns="228600" rIns="365760" bIns="228600" anchor="ctr">
            <a:spAutoFit/>
          </a:bodyPr>
          <a:lstStyle>
            <a:lvl1pPr marL="347663" indent="-347663">
              <a:buClr>
                <a:schemeClr val="accent2"/>
              </a:buClr>
              <a:buSzPct val="130000"/>
              <a:buFont typeface="Wingdings" charset="2"/>
              <a:buChar char="ü"/>
              <a:defRPr/>
            </a:lvl1pPr>
            <a:lvl2pPr>
              <a:buClr>
                <a:schemeClr val="accent3"/>
              </a:buClr>
              <a:defRPr/>
            </a:lvl2pPr>
            <a:lvl3pPr marL="855663" indent="-228600">
              <a:buClr>
                <a:schemeClr val="accent3"/>
              </a:buClr>
              <a:buFont typeface="Arial"/>
              <a:buChar char="•"/>
              <a:defRPr sz="1600"/>
            </a:lvl3pPr>
            <a:lvl4pPr marL="1033463" indent="-228600">
              <a:buClr>
                <a:schemeClr val="accent3"/>
              </a:buClr>
              <a:buFont typeface="Arial"/>
              <a:buChar char="•"/>
              <a:defRPr sz="1600"/>
            </a:lvl4pPr>
            <a:lvl5pPr marL="1312863" indent="-228600">
              <a:buClr>
                <a:schemeClr val="accent3"/>
              </a:buClr>
              <a:buFont typeface="Arial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 bwMode="gray">
          <a:xfrm>
            <a:off x="0" y="5427140"/>
            <a:ext cx="12192000" cy="769441"/>
          </a:xfr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rgbClr val="FFFFFF">
                  <a:alpha val="0"/>
                </a:srgbClr>
              </a:gs>
            </a:gsLst>
            <a:lin ang="0" scaled="1"/>
            <a:tileRect/>
          </a:gradFill>
        </p:spPr>
        <p:txBody>
          <a:bodyPr lIns="548640" tIns="228600" rIns="365760" bIns="228600" anchor="ctr">
            <a:spAutoFit/>
          </a:bodyPr>
          <a:lstStyle>
            <a:lvl1pPr marL="347663" indent="-347663">
              <a:buClr>
                <a:schemeClr val="accent2"/>
              </a:buClr>
              <a:buSzPct val="130000"/>
              <a:buFont typeface="Wingdings" charset="2"/>
              <a:buChar char="ü"/>
              <a:defRPr/>
            </a:lvl1pPr>
            <a:lvl2pPr>
              <a:buClr>
                <a:schemeClr val="accent3"/>
              </a:buClr>
              <a:defRPr/>
            </a:lvl2pPr>
            <a:lvl3pPr marL="855663" indent="-228600">
              <a:buClr>
                <a:schemeClr val="accent3"/>
              </a:buClr>
              <a:buFont typeface="Arial"/>
              <a:buChar char="•"/>
              <a:defRPr sz="1600"/>
            </a:lvl3pPr>
            <a:lvl4pPr marL="1033463" indent="-228600">
              <a:buClr>
                <a:schemeClr val="accent3"/>
              </a:buClr>
              <a:buFont typeface="Arial"/>
              <a:buChar char="•"/>
              <a:defRPr sz="1600"/>
            </a:lvl4pPr>
            <a:lvl5pPr marL="1312863" indent="-228600">
              <a:buClr>
                <a:schemeClr val="accent3"/>
              </a:buClr>
              <a:buFont typeface="Arial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33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ACRI PowerPoint Template2.jp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75"/>
          <a:stretch/>
        </p:blipFill>
        <p:spPr>
          <a:xfrm>
            <a:off x="0" y="0"/>
            <a:ext cx="12192000" cy="60572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95700" y="188640"/>
            <a:ext cx="8222704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9" y="116632"/>
            <a:ext cx="3120373" cy="11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3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98" r:id="rId3"/>
    <p:sldLayoutId id="2147483699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600" y="1417638"/>
            <a:ext cx="10972800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84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7" r:id="rId3"/>
    <p:sldLayoutId id="2147483709" r:id="rId4"/>
    <p:sldLayoutId id="2147483730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13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0"/>
            <a:ext cx="12192000" cy="1234440"/>
            <a:chOff x="0" y="0"/>
            <a:chExt cx="9144000" cy="1234440"/>
          </a:xfrm>
        </p:grpSpPr>
        <p:sp>
          <p:nvSpPr>
            <p:cNvPr id="17" name="Rectangle 16"/>
            <p:cNvSpPr/>
            <p:nvPr userDrawn="1"/>
          </p:nvSpPr>
          <p:spPr bwMode="gray">
            <a:xfrm>
              <a:off x="0" y="0"/>
              <a:ext cx="9144000" cy="1234440"/>
            </a:xfrm>
            <a:prstGeom prst="rect">
              <a:avLst/>
            </a:prstGeom>
            <a:solidFill>
              <a:srgbClr val="20365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18" name="Picture 2" descr="C:\_projects\071013\10335-jen\tesaro-diamonds-01.jpg"/>
            <p:cNvPicPr>
              <a:picLocks noChangeAspect="1" noChangeArrowheads="1"/>
            </p:cNvPicPr>
            <p:nvPr userDrawn="1"/>
          </p:nvPicPr>
          <p:blipFill rotWithShape="1">
            <a:blip r:embed="rId16" cstate="print">
              <a:duotone>
                <a:srgbClr val="20365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-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9" r="32354" b="29215"/>
            <a:stretch/>
          </p:blipFill>
          <p:spPr bwMode="gray">
            <a:xfrm>
              <a:off x="5503333" y="0"/>
              <a:ext cx="3640667" cy="1231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 userDrawn="1"/>
          </p:nvSpPr>
          <p:spPr bwMode="gray">
            <a:xfrm>
              <a:off x="5503333" y="0"/>
              <a:ext cx="3640667" cy="1234440"/>
            </a:xfrm>
            <a:prstGeom prst="rect">
              <a:avLst/>
            </a:prstGeom>
            <a:gradFill flip="none" rotWithShape="1">
              <a:gsLst>
                <a:gs pos="0">
                  <a:srgbClr val="203656"/>
                </a:gs>
                <a:gs pos="100000">
                  <a:srgbClr val="203656">
                    <a:alpha val="20000"/>
                  </a:srgbClr>
                </a:gs>
                <a:gs pos="22000">
                  <a:srgbClr val="203656">
                    <a:alpha val="9000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08001" y="1447799"/>
            <a:ext cx="11277599" cy="4817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508001" y="152401"/>
            <a:ext cx="11277600" cy="9228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logo-CMYK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656707" y="6473425"/>
            <a:ext cx="1288919" cy="188648"/>
          </a:xfrm>
          <a:prstGeom prst="rect">
            <a:avLst/>
          </a:prstGeom>
        </p:spPr>
      </p:pic>
      <p:cxnSp>
        <p:nvCxnSpPr>
          <p:cNvPr id="62" name="Straight Connector 61"/>
          <p:cNvCxnSpPr/>
          <p:nvPr userDrawn="1"/>
        </p:nvCxnSpPr>
        <p:spPr bwMode="gray">
          <a:xfrm flipV="1">
            <a:off x="10481729" y="6444982"/>
            <a:ext cx="0" cy="245534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9764888" y="6498500"/>
            <a:ext cx="541864" cy="1384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7D6D8BA-CECC-4742-AB62-BCB2B8154ED1}" type="slidenum">
              <a:rPr lang="en-US" sz="900" smtClean="0">
                <a:solidFill>
                  <a:prstClr val="white">
                    <a:lumMod val="50000"/>
                  </a:prst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900" dirty="0">
              <a:solidFill>
                <a:prstClr val="white">
                  <a:lumMod val="50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993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2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4000"/>
        </a:lnSpc>
        <a:spcBef>
          <a:spcPts val="1800"/>
        </a:spcBef>
        <a:buClr>
          <a:schemeClr val="accent2"/>
        </a:buClr>
        <a:buSzPct val="100000"/>
        <a:buFont typeface="Arial"/>
        <a:buBlip>
          <a:blip r:embed="rId19"/>
        </a:buBlip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76263" indent="-228600" algn="l" defTabSz="914400" rtl="0" eaLnBrk="1" latinLnBrk="0" hangingPunct="1">
        <a:lnSpc>
          <a:spcPct val="94000"/>
        </a:lnSpc>
        <a:spcBef>
          <a:spcPts val="600"/>
        </a:spcBef>
        <a:buClr>
          <a:schemeClr val="accent5"/>
        </a:buClr>
        <a:buSzPct val="100000"/>
        <a:buFont typeface="Arial" panose="020B0604020202020204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3038" algn="l" defTabSz="914400" rtl="0" eaLnBrk="1" latinLnBrk="0" hangingPunct="1">
        <a:lnSpc>
          <a:spcPct val="94000"/>
        </a:lnSpc>
        <a:spcBef>
          <a:spcPts val="600"/>
        </a:spcBef>
        <a:buClr>
          <a:schemeClr val="accent5"/>
        </a:buClr>
        <a:buSzPct val="90000"/>
        <a:buFont typeface="Wingdings" charset="2"/>
        <a:buChar char="§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127125" indent="-158750" algn="l" defTabSz="914400" rtl="0" eaLnBrk="1" latinLnBrk="0" hangingPunct="1">
        <a:lnSpc>
          <a:spcPct val="94000"/>
        </a:lnSpc>
        <a:spcBef>
          <a:spcPts val="600"/>
        </a:spcBef>
        <a:buClr>
          <a:schemeClr val="accent5"/>
        </a:buClr>
        <a:buSzPct val="90000"/>
        <a:buFont typeface="Courier New"/>
        <a:buChar char="o"/>
        <a:tabLst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338263" indent="-139700" algn="l" defTabSz="914400" rtl="0" eaLnBrk="1" latinLnBrk="0" hangingPunct="1">
        <a:lnSpc>
          <a:spcPct val="94000"/>
        </a:lnSpc>
        <a:spcBef>
          <a:spcPts val="600"/>
        </a:spcBef>
        <a:buClr>
          <a:schemeClr val="accent5"/>
        </a:buClr>
        <a:buSzPct val="90000"/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96" y="2888940"/>
            <a:ext cx="3672172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969" y="2888940"/>
            <a:ext cx="3672172" cy="2743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66279" y="2456892"/>
            <a:ext cx="2598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Pseudo H&amp;E (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inForm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60" y="2456892"/>
            <a:ext cx="214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PD-L1</a:t>
            </a:r>
            <a:r>
              <a:rPr lang="en-US" sz="1800" dirty="0"/>
              <a:t>/</a:t>
            </a:r>
            <a:r>
              <a:rPr lang="en-US" sz="1800" dirty="0">
                <a:solidFill>
                  <a:srgbClr val="0070C0"/>
                </a:solidFill>
              </a:rPr>
              <a:t>DAPI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1" t="31852" r="35569" b="11200"/>
          <a:stretch/>
        </p:blipFill>
        <p:spPr>
          <a:xfrm>
            <a:off x="582677" y="2888940"/>
            <a:ext cx="3672407" cy="27386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63452" y="2456892"/>
            <a:ext cx="248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Chromogenic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233339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laza">
  <a:themeElements>
    <a:clrScheme name="Tesaro Palette">
      <a:dk1>
        <a:sysClr val="windowText" lastClr="000000"/>
      </a:dk1>
      <a:lt1>
        <a:sysClr val="window" lastClr="FFFFFF"/>
      </a:lt1>
      <a:dk2>
        <a:srgbClr val="3E3D2D"/>
      </a:dk2>
      <a:lt2>
        <a:srgbClr val="BCBCBC"/>
      </a:lt2>
      <a:accent1>
        <a:srgbClr val="203656"/>
      </a:accent1>
      <a:accent2>
        <a:srgbClr val="5EC11F"/>
      </a:accent2>
      <a:accent3>
        <a:srgbClr val="FEBC09"/>
      </a:accent3>
      <a:accent4>
        <a:srgbClr val="BCBCBC"/>
      </a:accent4>
      <a:accent5>
        <a:srgbClr val="537FBF"/>
      </a:accent5>
      <a:accent6>
        <a:srgbClr val="3B7B13"/>
      </a:accent6>
      <a:hlink>
        <a:srgbClr val="203656"/>
      </a:hlink>
      <a:folHlink>
        <a:srgbClr val="BCBCB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27763</TotalTime>
  <Words>7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Courier New</vt:lpstr>
      <vt:lpstr>Wingdings</vt:lpstr>
      <vt:lpstr>Wingdings 2</vt:lpstr>
      <vt:lpstr>1_Office Theme</vt:lpstr>
      <vt:lpstr>Custom Design</vt:lpstr>
      <vt:lpstr>1_Custom Design</vt:lpstr>
      <vt:lpstr>3_Plaza</vt:lpstr>
      <vt:lpstr>PowerPoint Presentation</vt:lpstr>
    </vt:vector>
  </TitlesOfParts>
  <Company>Providence Health System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Lyle-Newton</dc:creator>
  <cp:lastModifiedBy>Page, David B</cp:lastModifiedBy>
  <cp:revision>1382</cp:revision>
  <cp:lastPrinted>2020-11-03T23:09:13Z</cp:lastPrinted>
  <dcterms:created xsi:type="dcterms:W3CDTF">2006-12-29T23:14:55Z</dcterms:created>
  <dcterms:modified xsi:type="dcterms:W3CDTF">2020-11-03T23:21:20Z</dcterms:modified>
</cp:coreProperties>
</file>