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93" r:id="rId2"/>
  </p:sldIdLst>
  <p:sldSz cx="6858000" cy="9906000" type="A4"/>
  <p:notesSz cx="67833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5B1"/>
    <a:srgbClr val="E1DEC1"/>
    <a:srgbClr val="47BF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18" autoAdjust="0"/>
    <p:restoredTop sz="96412" autoAdjust="0"/>
  </p:normalViewPr>
  <p:slideViewPr>
    <p:cSldViewPr>
      <p:cViewPr varScale="1">
        <p:scale>
          <a:sx n="92" d="100"/>
          <a:sy n="92" d="100"/>
        </p:scale>
        <p:origin x="-3120" y="-12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235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09BA1-371D-41D3-BAC8-E85FA15C101D}" type="datetimeFigureOut">
              <a:rPr lang="en-AU" smtClean="0"/>
              <a:t>14/03/2021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744538"/>
            <a:ext cx="25765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339" y="4715153"/>
            <a:ext cx="542671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235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BD5C5-041D-4AE9-8052-73C2E7B8D3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3928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34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45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97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628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875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311403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311403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768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217386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855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68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283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1" y="394407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609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2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4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90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3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CDC39-7138-4987-B091-50CEB1E32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509BE-5D86-4AAD-A019-4E39F200EBE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61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4653136" y="9438982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1600" dirty="0">
                <a:latin typeface="Arial" panose="020B0604020202020204" pitchFamily="34" charset="0"/>
                <a:cs typeface="Arial" panose="020B0604020202020204" pitchFamily="34" charset="0"/>
              </a:rPr>
              <a:t>Sun et al., </a:t>
            </a:r>
            <a:r>
              <a:rPr lang="en-AU" sz="1600" dirty="0" err="1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en-A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lang="en-A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8" t="13215" r="19553" b="12277"/>
          <a:stretch/>
        </p:blipFill>
        <p:spPr>
          <a:xfrm>
            <a:off x="1528200" y="2072680"/>
            <a:ext cx="1886400" cy="1663200"/>
          </a:xfrm>
          <a:prstGeom prst="rect">
            <a:avLst/>
          </a:prstGeom>
        </p:spPr>
      </p:pic>
      <p:sp>
        <p:nvSpPr>
          <p:cNvPr id="85" name="Rectangle 84"/>
          <p:cNvSpPr/>
          <p:nvPr/>
        </p:nvSpPr>
        <p:spPr>
          <a:xfrm>
            <a:off x="1528200" y="2072680"/>
            <a:ext cx="270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1613734" y="3396397"/>
            <a:ext cx="552372" cy="213874"/>
            <a:chOff x="557181" y="4235070"/>
            <a:chExt cx="552372" cy="213874"/>
          </a:xfrm>
        </p:grpSpPr>
        <p:sp>
          <p:nvSpPr>
            <p:cNvPr id="87" name="Line 153"/>
            <p:cNvSpPr>
              <a:spLocks noChangeShapeType="1"/>
            </p:cNvSpPr>
            <p:nvPr/>
          </p:nvSpPr>
          <p:spPr bwMode="auto">
            <a:xfrm>
              <a:off x="601386" y="4448944"/>
              <a:ext cx="463963" cy="0"/>
            </a:xfrm>
            <a:prstGeom prst="line">
              <a:avLst/>
            </a:prstGeom>
            <a:noFill/>
            <a:ln w="26988" cap="flat">
              <a:solidFill>
                <a:srgbClr val="02020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AU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557181" y="4235070"/>
              <a:ext cx="552372" cy="203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00" dirty="0" smtClean="0">
                  <a:latin typeface="Arial" pitchFamily="34" charset="0"/>
                  <a:cs typeface="Arial" pitchFamily="34" charset="0"/>
                </a:rPr>
                <a:t>50 </a:t>
              </a:r>
              <a:r>
                <a:rPr lang="en-US" altLang="zh-CN" sz="1000" dirty="0" smtClean="0">
                  <a:latin typeface="Symbol" panose="05050102010706020507" pitchFamily="18" charset="2"/>
                  <a:cs typeface="Arial" pitchFamily="34" charset="0"/>
                </a:rPr>
                <a:t>m</a:t>
              </a:r>
              <a:r>
                <a:rPr lang="en-US" altLang="zh-CN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zh-CN" alt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9" name="Picture 88"/>
          <p:cNvPicPr preferRelativeResize="0"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0" r="28889" b="30121"/>
          <a:stretch/>
        </p:blipFill>
        <p:spPr>
          <a:xfrm>
            <a:off x="3500134" y="3800872"/>
            <a:ext cx="1900800" cy="16632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616517" y="5124589"/>
            <a:ext cx="552372" cy="213874"/>
            <a:chOff x="2924944" y="3396397"/>
            <a:chExt cx="552372" cy="213874"/>
          </a:xfrm>
        </p:grpSpPr>
        <p:sp>
          <p:nvSpPr>
            <p:cNvPr id="93" name="Line 153"/>
            <p:cNvSpPr>
              <a:spLocks noChangeShapeType="1"/>
            </p:cNvSpPr>
            <p:nvPr/>
          </p:nvSpPr>
          <p:spPr bwMode="auto">
            <a:xfrm>
              <a:off x="3075130" y="3610271"/>
              <a:ext cx="252000" cy="0"/>
            </a:xfrm>
            <a:prstGeom prst="line">
              <a:avLst/>
            </a:prstGeom>
            <a:noFill/>
            <a:ln w="26988" cap="flat">
              <a:solidFill>
                <a:srgbClr val="02020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AU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924944" y="3396397"/>
              <a:ext cx="552372" cy="203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00" dirty="0" smtClean="0">
                  <a:latin typeface="Arial" pitchFamily="34" charset="0"/>
                  <a:cs typeface="Arial" pitchFamily="34" charset="0"/>
                </a:rPr>
                <a:t>50 </a:t>
              </a:r>
              <a:r>
                <a:rPr lang="en-US" altLang="zh-CN" sz="1000" dirty="0" smtClean="0">
                  <a:latin typeface="Symbol" panose="05050102010706020507" pitchFamily="18" charset="2"/>
                  <a:cs typeface="Arial" pitchFamily="34" charset="0"/>
                </a:rPr>
                <a:t>m</a:t>
              </a:r>
              <a:r>
                <a:rPr lang="en-US" altLang="zh-CN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zh-CN" alt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79" t="14086" r="44492" b="20844"/>
          <a:stretch/>
        </p:blipFill>
        <p:spPr>
          <a:xfrm>
            <a:off x="3500134" y="2072680"/>
            <a:ext cx="1886400" cy="16632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571254" y="3353521"/>
            <a:ext cx="642898" cy="246221"/>
            <a:chOff x="-1402467" y="3605670"/>
            <a:chExt cx="642898" cy="246221"/>
          </a:xfrm>
        </p:grpSpPr>
        <p:sp>
          <p:nvSpPr>
            <p:cNvPr id="14" name="Line 153"/>
            <p:cNvSpPr>
              <a:spLocks noChangeShapeType="1"/>
            </p:cNvSpPr>
            <p:nvPr/>
          </p:nvSpPr>
          <p:spPr bwMode="auto">
            <a:xfrm>
              <a:off x="-1315018" y="3848521"/>
              <a:ext cx="468000" cy="0"/>
            </a:xfrm>
            <a:prstGeom prst="line">
              <a:avLst/>
            </a:prstGeom>
            <a:noFill/>
            <a:ln w="26988" cap="flat">
              <a:solidFill>
                <a:srgbClr val="02020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A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-1402467" y="3605670"/>
              <a:ext cx="64289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00" dirty="0" smtClean="0">
                  <a:latin typeface="Arial" pitchFamily="34" charset="0"/>
                  <a:cs typeface="Arial" pitchFamily="34" charset="0"/>
                </a:rPr>
                <a:t>50 </a:t>
              </a:r>
              <a:r>
                <a:rPr lang="en-US" altLang="zh-CN" sz="1000" dirty="0" smtClean="0">
                  <a:latin typeface="Symbol" panose="05050102010706020507" pitchFamily="18" charset="2"/>
                  <a:cs typeface="Arial" pitchFamily="34" charset="0"/>
                </a:rPr>
                <a:t>m</a:t>
              </a:r>
              <a:r>
                <a:rPr lang="en-US" altLang="zh-CN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zh-CN" alt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49" t="19720" r="25837" b="15210"/>
          <a:stretch/>
        </p:blipFill>
        <p:spPr>
          <a:xfrm>
            <a:off x="1528200" y="3800872"/>
            <a:ext cx="1886400" cy="16632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613734" y="5124589"/>
            <a:ext cx="552372" cy="213874"/>
            <a:chOff x="557181" y="4235070"/>
            <a:chExt cx="552372" cy="213874"/>
          </a:xfrm>
        </p:grpSpPr>
        <p:sp>
          <p:nvSpPr>
            <p:cNvPr id="18" name="Line 153"/>
            <p:cNvSpPr>
              <a:spLocks noChangeShapeType="1"/>
            </p:cNvSpPr>
            <p:nvPr/>
          </p:nvSpPr>
          <p:spPr bwMode="auto">
            <a:xfrm>
              <a:off x="601386" y="4448944"/>
              <a:ext cx="463963" cy="0"/>
            </a:xfrm>
            <a:prstGeom prst="line">
              <a:avLst/>
            </a:prstGeom>
            <a:noFill/>
            <a:ln w="26988" cap="flat">
              <a:solidFill>
                <a:srgbClr val="02020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A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7181" y="4235070"/>
              <a:ext cx="552372" cy="203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00" dirty="0" smtClean="0">
                  <a:latin typeface="Arial" pitchFamily="34" charset="0"/>
                  <a:cs typeface="Arial" pitchFamily="34" charset="0"/>
                </a:rPr>
                <a:t>50 </a:t>
              </a:r>
              <a:r>
                <a:rPr lang="en-US" altLang="zh-CN" sz="1000" dirty="0" smtClean="0">
                  <a:latin typeface="Symbol" panose="05050102010706020507" pitchFamily="18" charset="2"/>
                  <a:cs typeface="Arial" pitchFamily="34" charset="0"/>
                </a:rPr>
                <a:t>m</a:t>
              </a:r>
              <a:r>
                <a:rPr lang="en-US" altLang="zh-CN" sz="1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zh-CN" alt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3496479" y="2072680"/>
            <a:ext cx="270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35733" y="3842626"/>
            <a:ext cx="270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504012" y="3842626"/>
            <a:ext cx="270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29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59968</TotalTime>
  <Words>18</Words>
  <Application>Microsoft Office PowerPoint</Application>
  <PresentationFormat>A4 Paper (210x297 mm)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</vt:lpstr>
      <vt:lpstr>PowerPoint Presentation</vt:lpstr>
    </vt:vector>
  </TitlesOfParts>
  <Company>The University of Adelaide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a1151335</dc:creator>
  <cp:lastModifiedBy>GSABORDO</cp:lastModifiedBy>
  <cp:revision>414</cp:revision>
  <cp:lastPrinted>2020-07-30T01:28:56Z</cp:lastPrinted>
  <dcterms:created xsi:type="dcterms:W3CDTF">2014-10-19T02:34:47Z</dcterms:created>
  <dcterms:modified xsi:type="dcterms:W3CDTF">2021-03-14T01:36:11Z</dcterms:modified>
</cp:coreProperties>
</file>