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304" r:id="rId2"/>
  </p:sldIdLst>
  <p:sldSz cx="9601200" cy="12801600" type="A3"/>
  <p:notesSz cx="6858000" cy="9144000"/>
  <p:defaultTextStyle>
    <a:defPPr>
      <a:defRPr lang="ja-JP"/>
    </a:defPPr>
    <a:lvl1pPr marL="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u Hanamura" initials="TH" lastIdx="4" clrIdx="0">
    <p:extLst>
      <p:ext uri="{19B8F6BF-5375-455C-9EA6-DF929625EA0E}">
        <p15:presenceInfo xmlns:p15="http://schemas.microsoft.com/office/powerpoint/2012/main" userId="Toru Hanamura" providerId="None"/>
      </p:ext>
    </p:extLst>
  </p:cmAuthor>
  <p:cmAuthor id="2" name="Richer, Jennifer" initials="RJ" lastIdx="6" clrIdx="1">
    <p:extLst>
      <p:ext uri="{19B8F6BF-5375-455C-9EA6-DF929625EA0E}">
        <p15:presenceInfo xmlns:p15="http://schemas.microsoft.com/office/powerpoint/2012/main" userId="Richer, Jennifer" providerId="None"/>
      </p:ext>
    </p:extLst>
  </p:cmAuthor>
  <p:cmAuthor id="3" name="花村 徹" initials="花村" lastIdx="2" clrIdx="2">
    <p:extLst>
      <p:ext uri="{19B8F6BF-5375-455C-9EA6-DF929625EA0E}">
        <p15:presenceInfo xmlns:p15="http://schemas.microsoft.com/office/powerpoint/2012/main" userId="713ce747a82cdf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16"/>
    <p:restoredTop sz="92993" autoAdjust="0"/>
  </p:normalViewPr>
  <p:slideViewPr>
    <p:cSldViewPr snapToGrid="0" snapToObjects="1">
      <p:cViewPr varScale="1">
        <p:scale>
          <a:sx n="61" d="100"/>
          <a:sy n="61" d="100"/>
        </p:scale>
        <p:origin x="4016" y="224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2A602-B26C-764C-9708-93A17553678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5F9A1-8BE5-B546-9533-9E59946FD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75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5F9A1-8BE5-B546-9533-9E59946FDEC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6217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23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D7A94BFD-646F-8B45-AF79-0B0165FD9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77" y="4722080"/>
            <a:ext cx="2019300" cy="1917700"/>
          </a:xfrm>
          <a:prstGeom prst="rect">
            <a:avLst/>
          </a:prstGeom>
        </p:spPr>
      </p:pic>
      <p:sp>
        <p:nvSpPr>
          <p:cNvPr id="47" name="テキスト ボックス 46"/>
          <p:cNvSpPr txBox="1"/>
          <p:nvPr/>
        </p:nvSpPr>
        <p:spPr>
          <a:xfrm>
            <a:off x="261143" y="548074"/>
            <a:ext cx="405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a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9" name="テキスト ボックス 138"/>
          <p:cNvSpPr txBox="1"/>
          <p:nvPr/>
        </p:nvSpPr>
        <p:spPr>
          <a:xfrm>
            <a:off x="261143" y="231544"/>
            <a:ext cx="265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Arial" charset="0"/>
                <a:ea typeface="Arial" charset="0"/>
                <a:cs typeface="Arial" charset="0"/>
              </a:rPr>
              <a:t>Fig. S5</a:t>
            </a:r>
            <a:endParaRPr kumimoji="1"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 rot="16200000">
            <a:off x="-585472" y="1544044"/>
            <a:ext cx="2211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Arial" charset="0"/>
                <a:ea typeface="Arial" charset="0"/>
                <a:cs typeface="Arial" charset="0"/>
              </a:rPr>
              <a:t>SCAN-B cohort</a:t>
            </a:r>
            <a:endParaRPr lang="ja-JP" altLang="en-US" sz="14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0" name="テキスト ボックス 259">
            <a:extLst>
              <a:ext uri="{FF2B5EF4-FFF2-40B4-BE49-F238E27FC236}">
                <a16:creationId xmlns:a16="http://schemas.microsoft.com/office/drawing/2014/main" id="{9F4B0BFE-6B96-334B-8240-5CC3D1DFED7E}"/>
              </a:ext>
            </a:extLst>
          </p:cNvPr>
          <p:cNvSpPr txBox="1"/>
          <p:nvPr/>
        </p:nvSpPr>
        <p:spPr>
          <a:xfrm>
            <a:off x="261143" y="4592956"/>
            <a:ext cx="405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b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1" name="テキスト ボックス 260">
            <a:extLst>
              <a:ext uri="{FF2B5EF4-FFF2-40B4-BE49-F238E27FC236}">
                <a16:creationId xmlns:a16="http://schemas.microsoft.com/office/drawing/2014/main" id="{33B60FD7-15C0-3C47-99D0-14D06276C024}"/>
              </a:ext>
            </a:extLst>
          </p:cNvPr>
          <p:cNvSpPr txBox="1"/>
          <p:nvPr/>
        </p:nvSpPr>
        <p:spPr>
          <a:xfrm rot="16200000">
            <a:off x="-585472" y="3231521"/>
            <a:ext cx="2211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Arial" charset="0"/>
                <a:ea typeface="Arial" charset="0"/>
                <a:cs typeface="Arial" charset="0"/>
              </a:rPr>
              <a:t>TCGA cohort</a:t>
            </a:r>
            <a:endParaRPr lang="ja-JP" altLang="en-US" sz="14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27" name="図 326">
            <a:extLst>
              <a:ext uri="{FF2B5EF4-FFF2-40B4-BE49-F238E27FC236}">
                <a16:creationId xmlns:a16="http://schemas.microsoft.com/office/drawing/2014/main" id="{0AFF81A2-BF36-8843-A85F-EE0CC88DE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356" y="724738"/>
            <a:ext cx="1968500" cy="1892300"/>
          </a:xfrm>
          <a:prstGeom prst="rect">
            <a:avLst/>
          </a:prstGeom>
        </p:spPr>
      </p:pic>
      <p:pic>
        <p:nvPicPr>
          <p:cNvPr id="333" name="図 332">
            <a:extLst>
              <a:ext uri="{FF2B5EF4-FFF2-40B4-BE49-F238E27FC236}">
                <a16:creationId xmlns:a16="http://schemas.microsoft.com/office/drawing/2014/main" id="{9BD1E8DB-E849-664F-8BA8-B902A0C4FF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9927" y="724738"/>
            <a:ext cx="1968500" cy="1892300"/>
          </a:xfrm>
          <a:prstGeom prst="rect">
            <a:avLst/>
          </a:prstGeom>
        </p:spPr>
      </p:pic>
      <p:pic>
        <p:nvPicPr>
          <p:cNvPr id="351" name="図 350">
            <a:extLst>
              <a:ext uri="{FF2B5EF4-FFF2-40B4-BE49-F238E27FC236}">
                <a16:creationId xmlns:a16="http://schemas.microsoft.com/office/drawing/2014/main" id="{598404C9-95A2-4E47-A144-E2D4F2F4DD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9642" y="2515048"/>
            <a:ext cx="1993900" cy="1892300"/>
          </a:xfrm>
          <a:prstGeom prst="rect">
            <a:avLst/>
          </a:prstGeom>
        </p:spPr>
      </p:pic>
      <p:pic>
        <p:nvPicPr>
          <p:cNvPr id="363" name="図 362">
            <a:extLst>
              <a:ext uri="{FF2B5EF4-FFF2-40B4-BE49-F238E27FC236}">
                <a16:creationId xmlns:a16="http://schemas.microsoft.com/office/drawing/2014/main" id="{5AB912BC-AD15-7849-AC3D-24E62F62D9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1392" y="2515048"/>
            <a:ext cx="1993900" cy="1892300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A85BF51-AB94-1545-A983-B6BA5EE380A1}"/>
              </a:ext>
            </a:extLst>
          </p:cNvPr>
          <p:cNvSpPr txBox="1"/>
          <p:nvPr/>
        </p:nvSpPr>
        <p:spPr>
          <a:xfrm rot="16200000">
            <a:off x="-585473" y="5564995"/>
            <a:ext cx="2211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Arial" charset="0"/>
                <a:ea typeface="Arial" charset="0"/>
                <a:cs typeface="Arial" charset="0"/>
              </a:rPr>
              <a:t>SCAN-B cohort</a:t>
            </a:r>
            <a:endParaRPr lang="ja-JP" altLang="en-US" sz="14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C9C49EE-A126-FA40-B6E0-2A7A7CCC0607}"/>
              </a:ext>
            </a:extLst>
          </p:cNvPr>
          <p:cNvSpPr txBox="1"/>
          <p:nvPr/>
        </p:nvSpPr>
        <p:spPr>
          <a:xfrm rot="16200000">
            <a:off x="-585473" y="7288180"/>
            <a:ext cx="2211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Arial" charset="0"/>
                <a:ea typeface="Arial" charset="0"/>
                <a:cs typeface="Arial" charset="0"/>
              </a:rPr>
              <a:t>TCGA cohort</a:t>
            </a:r>
            <a:endParaRPr lang="ja-JP" altLang="en-US" sz="14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5" name="図 54">
            <a:extLst>
              <a:ext uri="{FF2B5EF4-FFF2-40B4-BE49-F238E27FC236}">
                <a16:creationId xmlns:a16="http://schemas.microsoft.com/office/drawing/2014/main" id="{0A8B6004-6F1B-7E4A-BF05-CB72CAE18E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1846" y="6593515"/>
            <a:ext cx="1993900" cy="1866900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DDDF4F94-684C-EA42-B2CD-2F2A8B2536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4111" y="6561765"/>
            <a:ext cx="1993900" cy="1892300"/>
          </a:xfrm>
          <a:prstGeom prst="rect">
            <a:avLst/>
          </a:prstGeom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5CFED255-50E0-B040-9848-6F8CEE3416F3}"/>
              </a:ext>
            </a:extLst>
          </p:cNvPr>
          <p:cNvSpPr txBox="1"/>
          <p:nvPr/>
        </p:nvSpPr>
        <p:spPr>
          <a:xfrm>
            <a:off x="257005" y="8667244"/>
            <a:ext cx="405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c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62FDE4B5-95A9-C844-A597-63AC183E8B3B}"/>
              </a:ext>
            </a:extLst>
          </p:cNvPr>
          <p:cNvSpPr txBox="1"/>
          <p:nvPr/>
        </p:nvSpPr>
        <p:spPr>
          <a:xfrm rot="16200000">
            <a:off x="-585473" y="9641190"/>
            <a:ext cx="2211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Arial" charset="0"/>
                <a:ea typeface="Arial" charset="0"/>
                <a:cs typeface="Arial" charset="0"/>
              </a:rPr>
              <a:t>SCAN-B cohort</a:t>
            </a:r>
            <a:endParaRPr lang="ja-JP" altLang="en-US" sz="14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B11A74C4-3FB8-C048-95F3-CC500A7A6381}"/>
              </a:ext>
            </a:extLst>
          </p:cNvPr>
          <p:cNvSpPr txBox="1"/>
          <p:nvPr/>
        </p:nvSpPr>
        <p:spPr>
          <a:xfrm rot="16200000">
            <a:off x="-585473" y="11355467"/>
            <a:ext cx="2211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Arial" charset="0"/>
                <a:ea typeface="Arial" charset="0"/>
                <a:cs typeface="Arial" charset="0"/>
              </a:rPr>
              <a:t>TCGA cohort</a:t>
            </a:r>
            <a:endParaRPr lang="ja-JP" altLang="en-US" sz="14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2D3E62A-28B8-454A-A936-415B8ED212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157" y="2516470"/>
            <a:ext cx="1993900" cy="18923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D9EDC1C-2037-DA4C-99E5-7347C68925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91200" y="2515048"/>
            <a:ext cx="1993900" cy="18923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BEFD26F-BC76-D644-B337-AF751462DC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157" y="724738"/>
            <a:ext cx="1993900" cy="18923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30928E6-54C9-4748-8524-A8A5A7F4D1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79642" y="724738"/>
            <a:ext cx="1993900" cy="18923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DDD6AC4-EEB0-6847-9D35-37F24FBD1E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91200" y="724738"/>
            <a:ext cx="1993900" cy="18923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83A748DD-FF15-AA47-824D-2EA30A61B3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07437" y="4722080"/>
            <a:ext cx="1993900" cy="1905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82F72C6-F37E-8646-8834-C86883AA63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91498" y="4722080"/>
            <a:ext cx="2019300" cy="19177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6AA34F17-5F97-684B-BC1A-BC9E3BC96DA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99467" y="4722080"/>
            <a:ext cx="1993900" cy="1905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63CFB3D0-AA76-D04D-8419-2FEEC1F34B2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15407" y="4722080"/>
            <a:ext cx="1993900" cy="1905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14628EC8-5315-424D-9C01-A32A2FCD20B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97861" y="6561765"/>
            <a:ext cx="1993900" cy="18923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BFA0989D-67C9-2149-9AFA-16D4011B935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91209" y="6561765"/>
            <a:ext cx="2019300" cy="190500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4DE430D0-B0E3-F94B-A6C5-2C37EC3B039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7458" y="6561765"/>
            <a:ext cx="1993900" cy="19177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412BEFCF-1640-E246-BA2D-107A83DED4C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7458" y="8802991"/>
            <a:ext cx="1993900" cy="189230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889A2A96-BC5C-014D-B8FD-F636190760F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400734" y="8802991"/>
            <a:ext cx="1993900" cy="1892300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1E53B793-1E5C-D342-823B-5F5C8B77CDB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104010" y="8802991"/>
            <a:ext cx="1981200" cy="1892300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A1E55CDF-631D-124D-A10E-4BA089081CB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94586" y="8802991"/>
            <a:ext cx="1993900" cy="1879600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0114339A-D1A1-204C-BB70-0697AFF3D9F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497861" y="8802991"/>
            <a:ext cx="2019300" cy="1879600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D6597B51-E6F4-A14F-B9E7-5B0D44374FA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97890" y="10636689"/>
            <a:ext cx="2019300" cy="1879600"/>
          </a:xfrm>
          <a:prstGeom prst="rect">
            <a:avLst/>
          </a:prstGeom>
        </p:spPr>
      </p:pic>
      <p:pic>
        <p:nvPicPr>
          <p:cNvPr id="76" name="図 75">
            <a:extLst>
              <a:ext uri="{FF2B5EF4-FFF2-40B4-BE49-F238E27FC236}">
                <a16:creationId xmlns:a16="http://schemas.microsoft.com/office/drawing/2014/main" id="{1F56CC22-8B3D-6149-93E0-A6B041D4A69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97861" y="10636689"/>
            <a:ext cx="2019300" cy="1879600"/>
          </a:xfrm>
          <a:prstGeom prst="rect">
            <a:avLst/>
          </a:prstGeom>
        </p:spPr>
      </p:pic>
      <p:pic>
        <p:nvPicPr>
          <p:cNvPr id="78" name="図 77">
            <a:extLst>
              <a:ext uri="{FF2B5EF4-FFF2-40B4-BE49-F238E27FC236}">
                <a16:creationId xmlns:a16="http://schemas.microsoft.com/office/drawing/2014/main" id="{66ECF927-9A05-8B46-9136-2D131A5481B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97977" y="10636689"/>
            <a:ext cx="2019300" cy="1879600"/>
          </a:xfrm>
          <a:prstGeom prst="rect">
            <a:avLst/>
          </a:prstGeom>
        </p:spPr>
      </p:pic>
      <p:pic>
        <p:nvPicPr>
          <p:cNvPr id="80" name="図 79">
            <a:extLst>
              <a:ext uri="{FF2B5EF4-FFF2-40B4-BE49-F238E27FC236}">
                <a16:creationId xmlns:a16="http://schemas.microsoft.com/office/drawing/2014/main" id="{160DE753-E36D-0347-9F13-9764D9BD4E9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397948" y="10636689"/>
            <a:ext cx="2019300" cy="1879600"/>
          </a:xfrm>
          <a:prstGeom prst="rect">
            <a:avLst/>
          </a:prstGeom>
        </p:spPr>
      </p:pic>
      <p:pic>
        <p:nvPicPr>
          <p:cNvPr id="82" name="図 81">
            <a:extLst>
              <a:ext uri="{FF2B5EF4-FFF2-40B4-BE49-F238E27FC236}">
                <a16:creationId xmlns:a16="http://schemas.microsoft.com/office/drawing/2014/main" id="{5FF4BDEE-AB2A-B147-8546-5A9B58EF119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097919" y="10636689"/>
            <a:ext cx="2019300" cy="18796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F90762C-67EF-B24E-82AB-4B34EF2D822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051491" y="2515048"/>
            <a:ext cx="1993900" cy="18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53165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16919</TotalTime>
  <Words>19</Words>
  <Application>Microsoft Macintosh PowerPoint</Application>
  <PresentationFormat>A3 297x420 mm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Yu Gothic</vt:lpstr>
      <vt:lpstr>Arial</vt:lpstr>
      <vt:lpstr>Calibri</vt:lpstr>
      <vt:lpstr>Calibri Light</vt:lpstr>
      <vt:lpstr>ホワイト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花村 徹</dc:creator>
  <cp:keywords/>
  <dc:description/>
  <cp:lastModifiedBy>花村 徹</cp:lastModifiedBy>
  <cp:revision>647</cp:revision>
  <cp:lastPrinted>2019-11-15T20:26:41Z</cp:lastPrinted>
  <dcterms:created xsi:type="dcterms:W3CDTF">2019-06-11T17:31:31Z</dcterms:created>
  <dcterms:modified xsi:type="dcterms:W3CDTF">2021-10-25T00:53:12Z</dcterms:modified>
  <cp:category/>
</cp:coreProperties>
</file>